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4" r:id="rId1"/>
  </p:sldMasterIdLst>
  <p:notesMasterIdLst>
    <p:notesMasterId r:id="rId9"/>
  </p:notesMasterIdLst>
  <p:handoutMasterIdLst>
    <p:handoutMasterId r:id="rId10"/>
  </p:handoutMasterIdLst>
  <p:sldIdLst>
    <p:sldId id="258" r:id="rId2"/>
    <p:sldId id="257" r:id="rId3"/>
    <p:sldId id="308" r:id="rId4"/>
    <p:sldId id="309" r:id="rId5"/>
    <p:sldId id="310" r:id="rId6"/>
    <p:sldId id="271" r:id="rId7"/>
    <p:sldId id="30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19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68" y="1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54B764DB-1589-4B6A-8B4D-81D7CAF6464D}"/>
    <pc:docChg chg="undo custSel addSld modSld">
      <pc:chgData name="Honey Funny" userId="4338458a21b77d3f" providerId="LiveId" clId="{54B764DB-1589-4B6A-8B4D-81D7CAF6464D}" dt="2021-09-23T20:09:34.768" v="473" actId="2890"/>
      <pc:docMkLst>
        <pc:docMk/>
      </pc:docMkLst>
      <pc:sldChg chg="modSp mod">
        <pc:chgData name="Honey Funny" userId="4338458a21b77d3f" providerId="LiveId" clId="{54B764DB-1589-4B6A-8B4D-81D7CAF6464D}" dt="2021-09-23T19:44:35.884" v="59" actId="20577"/>
        <pc:sldMkLst>
          <pc:docMk/>
          <pc:sldMk cId="131259101" sldId="258"/>
        </pc:sldMkLst>
        <pc:spChg chg="mod">
          <ac:chgData name="Honey Funny" userId="4338458a21b77d3f" providerId="LiveId" clId="{54B764DB-1589-4B6A-8B4D-81D7CAF6464D}" dt="2021-09-23T19:43:36.499" v="9" actId="20577"/>
          <ac:spMkLst>
            <pc:docMk/>
            <pc:sldMk cId="131259101" sldId="258"/>
            <ac:spMk id="17" creationId="{A1C8BE53-812F-4F0E-8434-B73CE2FDD236}"/>
          </ac:spMkLst>
        </pc:spChg>
        <pc:spChg chg="mod">
          <ac:chgData name="Honey Funny" userId="4338458a21b77d3f" providerId="LiveId" clId="{54B764DB-1589-4B6A-8B4D-81D7CAF6464D}" dt="2021-09-23T19:44:35.884" v="59" actId="20577"/>
          <ac:spMkLst>
            <pc:docMk/>
            <pc:sldMk cId="131259101" sldId="258"/>
            <ac:spMk id="18" creationId="{F0BC4B9E-973A-4127-AEB9-B74B716F6F6E}"/>
          </ac:spMkLst>
        </pc:spChg>
        <pc:spChg chg="mod">
          <ac:chgData name="Honey Funny" userId="4338458a21b77d3f" providerId="LiveId" clId="{54B764DB-1589-4B6A-8B4D-81D7CAF6464D}" dt="2021-09-23T19:43:54.858" v="11" actId="27636"/>
          <ac:spMkLst>
            <pc:docMk/>
            <pc:sldMk cId="131259101" sldId="258"/>
            <ac:spMk id="19" creationId="{935408DE-D979-4E1C-B224-F8893BD82D0C}"/>
          </ac:spMkLst>
        </pc:spChg>
      </pc:sldChg>
      <pc:sldChg chg="modSp mod">
        <pc:chgData name="Honey Funny" userId="4338458a21b77d3f" providerId="LiveId" clId="{54B764DB-1589-4B6A-8B4D-81D7CAF6464D}" dt="2021-09-23T19:49:32.896" v="60" actId="313"/>
        <pc:sldMkLst>
          <pc:docMk/>
          <pc:sldMk cId="2855878397" sldId="259"/>
        </pc:sldMkLst>
        <pc:spChg chg="mod">
          <ac:chgData name="Honey Funny" userId="4338458a21b77d3f" providerId="LiveId" clId="{54B764DB-1589-4B6A-8B4D-81D7CAF6464D}" dt="2021-09-23T19:49:32.896" v="60" actId="313"/>
          <ac:spMkLst>
            <pc:docMk/>
            <pc:sldMk cId="2855878397" sldId="259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19:52:05.359" v="151" actId="207"/>
        <pc:sldMkLst>
          <pc:docMk/>
          <pc:sldMk cId="989479203" sldId="261"/>
        </pc:sldMkLst>
        <pc:spChg chg="mod">
          <ac:chgData name="Honey Funny" userId="4338458a21b77d3f" providerId="LiveId" clId="{54B764DB-1589-4B6A-8B4D-81D7CAF6464D}" dt="2021-09-23T19:52:05.359" v="151" actId="207"/>
          <ac:spMkLst>
            <pc:docMk/>
            <pc:sldMk cId="989479203" sldId="261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19:50:36.260" v="88" actId="20577"/>
        <pc:sldMkLst>
          <pc:docMk/>
          <pc:sldMk cId="29456876" sldId="262"/>
        </pc:sldMkLst>
        <pc:spChg chg="mod">
          <ac:chgData name="Honey Funny" userId="4338458a21b77d3f" providerId="LiveId" clId="{54B764DB-1589-4B6A-8B4D-81D7CAF6464D}" dt="2021-09-23T19:50:36.260" v="88" actId="20577"/>
          <ac:spMkLst>
            <pc:docMk/>
            <pc:sldMk cId="29456876" sldId="262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19:56:08.665" v="265" actId="20577"/>
        <pc:sldMkLst>
          <pc:docMk/>
          <pc:sldMk cId="4142251087" sldId="263"/>
        </pc:sldMkLst>
        <pc:spChg chg="mod">
          <ac:chgData name="Honey Funny" userId="4338458a21b77d3f" providerId="LiveId" clId="{54B764DB-1589-4B6A-8B4D-81D7CAF6464D}" dt="2021-09-23T19:56:08.665" v="265" actId="20577"/>
          <ac:spMkLst>
            <pc:docMk/>
            <pc:sldMk cId="4142251087" sldId="263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20:04:45.359" v="375" actId="6549"/>
        <pc:sldMkLst>
          <pc:docMk/>
          <pc:sldMk cId="2213983560" sldId="271"/>
        </pc:sldMkLst>
        <pc:spChg chg="mod">
          <ac:chgData name="Honey Funny" userId="4338458a21b77d3f" providerId="LiveId" clId="{54B764DB-1589-4B6A-8B4D-81D7CAF6464D}" dt="2021-09-23T20:04:45.359" v="375" actId="6549"/>
          <ac:spMkLst>
            <pc:docMk/>
            <pc:sldMk cId="2213983560" sldId="271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20:08:24.995" v="472" actId="20577"/>
        <pc:sldMkLst>
          <pc:docMk/>
          <pc:sldMk cId="3920811646" sldId="272"/>
        </pc:sldMkLst>
        <pc:spChg chg="mod">
          <ac:chgData name="Honey Funny" userId="4338458a21b77d3f" providerId="LiveId" clId="{54B764DB-1589-4B6A-8B4D-81D7CAF6464D}" dt="2021-09-23T20:08:24.995" v="472" actId="20577"/>
          <ac:spMkLst>
            <pc:docMk/>
            <pc:sldMk cId="3920811646" sldId="272"/>
            <ac:spMk id="3" creationId="{00000000-0000-0000-0000-000000000000}"/>
          </ac:spMkLst>
        </pc:spChg>
      </pc:sldChg>
      <pc:sldChg chg="add">
        <pc:chgData name="Honey Funny" userId="4338458a21b77d3f" providerId="LiveId" clId="{54B764DB-1589-4B6A-8B4D-81D7CAF6464D}" dt="2021-09-23T20:09:34.768" v="473" actId="2890"/>
        <pc:sldMkLst>
          <pc:docMk/>
          <pc:sldMk cId="666359829" sldId="273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3036050663" sldId="274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2725048091" sldId="275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332882342" sldId="276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4171543393" sldId="277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1686782130" sldId="278"/>
        </pc:sldMkLst>
      </pc:sldChg>
    </pc:docChg>
  </pc:docChgLst>
  <pc:docChgLst>
    <pc:chgData name="Honey Funny" userId="4338458a21b77d3f" providerId="LiveId" clId="{3B25061B-A2E2-44D4-8D71-0C5517BA319C}"/>
    <pc:docChg chg="undo custSel addSld delSld modSld modMainMaster">
      <pc:chgData name="Honey Funny" userId="4338458a21b77d3f" providerId="LiveId" clId="{3B25061B-A2E2-44D4-8D71-0C5517BA319C}" dt="2020-05-06T22:37:56.185" v="216" actId="1036"/>
      <pc:docMkLst>
        <pc:docMk/>
      </pc:docMkLst>
      <pc:sldChg chg="modSp del">
        <pc:chgData name="Honey Funny" userId="4338458a21b77d3f" providerId="LiveId" clId="{3B25061B-A2E2-44D4-8D71-0C5517BA319C}" dt="2020-05-03T14:34:58.222" v="22" actId="47"/>
        <pc:sldMkLst>
          <pc:docMk/>
          <pc:sldMk cId="707032664" sldId="256"/>
        </pc:sldMkLst>
        <pc:spChg chg="mod">
          <ac:chgData name="Honey Funny" userId="4338458a21b77d3f" providerId="LiveId" clId="{3B25061B-A2E2-44D4-8D71-0C5517BA319C}" dt="2020-05-03T14:32:00.591" v="14"/>
          <ac:spMkLst>
            <pc:docMk/>
            <pc:sldMk cId="707032664" sldId="256"/>
            <ac:spMk id="11" creationId="{F12353D4-3393-48EA-96D0-E658D9A8174B}"/>
          </ac:spMkLst>
        </pc:spChg>
      </pc:sldChg>
      <pc:sldChg chg="new">
        <pc:chgData name="Honey Funny" userId="4338458a21b77d3f" providerId="LiveId" clId="{3B25061B-A2E2-44D4-8D71-0C5517BA319C}" dt="2020-05-03T14:32:30.838" v="20" actId="680"/>
        <pc:sldMkLst>
          <pc:docMk/>
          <pc:sldMk cId="761514177" sldId="257"/>
        </pc:sldMkLst>
      </pc:sldChg>
      <pc:sldChg chg="addSp delSp modSp new">
        <pc:chgData name="Honey Funny" userId="4338458a21b77d3f" providerId="LiveId" clId="{3B25061B-A2E2-44D4-8D71-0C5517BA319C}" dt="2020-05-04T11:27:44.396" v="206"/>
        <pc:sldMkLst>
          <pc:docMk/>
          <pc:sldMk cId="131259101" sldId="258"/>
        </pc:sldMkLst>
        <pc:spChg chg="del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2" creationId="{5402758B-3152-463E-8720-98218956C728}"/>
          </ac:spMkLst>
        </pc:spChg>
        <pc:spChg chg="del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3" creationId="{E1991CFD-9B88-4F4C-BD7C-A08E78BC21CF}"/>
          </ac:spMkLst>
        </pc:spChg>
        <pc:spChg chg="del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4" creationId="{CAE3BFC1-3DFC-4826-A185-4E18DA055800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5" creationId="{CC4ECF9F-5395-4443-8A49-B5C8910069F2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6" creationId="{2F1B5D33-D364-4BDD-AF77-E162620FB44B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7" creationId="{347FC27A-C76D-47C7-AD40-CFD62BD86583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8" creationId="{FD473E66-394C-446F-9EA7-900F7A4552F0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9" creationId="{27BD4EB8-DB52-4185-8B9E-4EDE5937867C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0" creationId="{8AC2BCFA-6EFB-494E-B541-A63ED59537CE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1" creationId="{2AEA48C4-AC52-4B49-95AD-DCFB26900899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2" creationId="{77B5EAF0-F5EB-4E6C-A49E-7F93021F3C2C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3" creationId="{0310C222-8EC9-41E8-96D6-6C678AE719B9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4" creationId="{08FC93BB-7CB2-41EF-B08E-A672558C7ED7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5" creationId="{1B55E788-93F2-4FFA-BDCC-DAC72DF7E0B5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6" creationId="{6B5EF660-7542-4ED5-9459-826CD51766B5}"/>
          </ac:spMkLst>
        </pc:spChg>
        <pc:spChg chg="add mod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17" creationId="{A1C8BE53-812F-4F0E-8434-B73CE2FDD236}"/>
          </ac:spMkLst>
        </pc:spChg>
        <pc:spChg chg="add mod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18" creationId="{F0BC4B9E-973A-4127-AEB9-B74B716F6F6E}"/>
          </ac:spMkLst>
        </pc:spChg>
        <pc:spChg chg="add mod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19" creationId="{935408DE-D979-4E1C-B224-F8893BD82D0C}"/>
          </ac:spMkLst>
        </pc:spChg>
      </pc:sldChg>
      <pc:sldChg chg="new del">
        <pc:chgData name="Honey Funny" userId="4338458a21b77d3f" providerId="LiveId" clId="{3B25061B-A2E2-44D4-8D71-0C5517BA319C}" dt="2020-05-03T14:35:19.798" v="26" actId="680"/>
        <pc:sldMkLst>
          <pc:docMk/>
          <pc:sldMk cId="3669976629" sldId="259"/>
        </pc:sldMkLst>
      </pc:sldChg>
      <pc:sldChg chg="del">
        <pc:chgData name="Honey Funny" userId="4338458a21b77d3f" providerId="LiveId" clId="{3B25061B-A2E2-44D4-8D71-0C5517BA319C}" dt="2020-05-03T14:32:23.937" v="19" actId="47"/>
        <pc:sldMkLst>
          <pc:docMk/>
          <pc:sldMk cId="3308649354" sldId="282"/>
        </pc:sldMkLst>
      </pc:sldChg>
      <pc:sldMasterChg chg="delSldLayout modSldLayout">
        <pc:chgData name="Honey Funny" userId="4338458a21b77d3f" providerId="LiveId" clId="{3B25061B-A2E2-44D4-8D71-0C5517BA319C}" dt="2020-05-03T14:31:34.869" v="13"/>
        <pc:sldMasterMkLst>
          <pc:docMk/>
          <pc:sldMasterMk cId="2834706309" sldId="2147483648"/>
        </pc:sldMasterMkLst>
        <pc:sldLayoutChg chg="addSp delSp modSp mod">
          <pc:chgData name="Honey Funny" userId="4338458a21b77d3f" providerId="LiveId" clId="{3B25061B-A2E2-44D4-8D71-0C5517BA319C}" dt="2020-05-03T14:29:41.443" v="9" actId="113"/>
          <pc:sldLayoutMkLst>
            <pc:docMk/>
            <pc:sldMasterMk cId="2834706309" sldId="2147483648"/>
            <pc:sldLayoutMk cId="3346883280" sldId="2147483649"/>
          </pc:sldLayoutMkLst>
          <pc:spChg chg="del">
            <ac:chgData name="Honey Funny" userId="4338458a21b77d3f" providerId="LiveId" clId="{3B25061B-A2E2-44D4-8D71-0C5517BA319C}" dt="2020-05-03T14:28:50.834" v="2" actId="478"/>
            <ac:spMkLst>
              <pc:docMk/>
              <pc:sldMasterMk cId="2834706309" sldId="2147483648"/>
              <pc:sldLayoutMk cId="3346883280" sldId="2147483649"/>
              <ac:spMk id="4" creationId="{00000000-0000-0000-0000-000000000000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5" creationId="{CBAEA797-1561-4946-AB2E-6BE0D4D3E61B}"/>
            </ac:spMkLst>
          </pc:spChg>
          <pc:spChg chg="del">
            <ac:chgData name="Honey Funny" userId="4338458a21b77d3f" providerId="LiveId" clId="{3B25061B-A2E2-44D4-8D71-0C5517BA319C}" dt="2020-05-03T14:28:50.834" v="2" actId="478"/>
            <ac:spMkLst>
              <pc:docMk/>
              <pc:sldMasterMk cId="2834706309" sldId="2147483648"/>
              <pc:sldLayoutMk cId="3346883280" sldId="2147483649"/>
              <ac:spMk id="6" creationId="{00000000-0000-0000-0000-000000000000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7" creationId="{D5DDF794-7CDD-4139-B7B6-03A4EC9B1051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8" creationId="{E3C26A88-24AE-4726-A011-8D5B031F6D34}"/>
            </ac:spMkLst>
          </pc:spChg>
          <pc:spChg chg="del">
            <ac:chgData name="Honey Funny" userId="4338458a21b77d3f" providerId="LiveId" clId="{3B25061B-A2E2-44D4-8D71-0C5517BA319C}" dt="2020-05-03T14:28:50.834" v="2" actId="478"/>
            <ac:spMkLst>
              <pc:docMk/>
              <pc:sldMasterMk cId="2834706309" sldId="2147483648"/>
              <pc:sldLayoutMk cId="3346883280" sldId="2147483649"/>
              <ac:spMk id="9" creationId="{00000000-0000-0000-0000-000000000000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0" creationId="{E22E95FC-2D99-4C53-9461-158D5C0998A5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1" creationId="{2E8AA818-603B-4D1A-911F-09BCC46F55C7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2" creationId="{AF984370-6696-43A0-918C-6D01551308D8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3" creationId="{27177E89-F490-4E2D-8D69-CEF2AC6E634F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4" creationId="{1D2A7DAD-DC95-4A6F-BD5C-A8475CB18614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5" creationId="{A07A4CB9-EDEA-4DDF-8DFA-43848B090F88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6" creationId="{217B0D5B-3B35-471E-B6F1-060D1ACDCF30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7" creationId="{A3B0828D-BB21-4B8A-898E-9BDE35C2EF16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8" creationId="{B886F2B9-E981-48FC-8C1B-9054214442A8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9" creationId="{EDE373EA-4CFE-4995-9602-C650B21CC1DA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20" creationId="{45D954D4-52B9-4E17-AC0F-91718DF01C4B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21" creationId="{99FDC9E9-A23B-417E-BCC6-BB001C3C1B2A}"/>
            </ac:spMkLst>
          </pc:spChg>
          <pc:spChg chg="add mod">
            <ac:chgData name="Honey Funny" userId="4338458a21b77d3f" providerId="LiveId" clId="{3B25061B-A2E2-44D4-8D71-0C5517BA319C}" dt="2020-05-03T14:29:26.924" v="6" actId="2711"/>
            <ac:spMkLst>
              <pc:docMk/>
              <pc:sldMasterMk cId="2834706309" sldId="2147483648"/>
              <pc:sldLayoutMk cId="3346883280" sldId="2147483649"/>
              <ac:spMk id="22" creationId="{157B354E-9AA0-4343-ACDA-1C4AB6AFAD1D}"/>
            </ac:spMkLst>
          </pc:spChg>
          <pc:spChg chg="add mod">
            <ac:chgData name="Honey Funny" userId="4338458a21b77d3f" providerId="LiveId" clId="{3B25061B-A2E2-44D4-8D71-0C5517BA319C}" dt="2020-05-03T14:29:41.443" v="9" actId="113"/>
            <ac:spMkLst>
              <pc:docMk/>
              <pc:sldMasterMk cId="2834706309" sldId="2147483648"/>
              <pc:sldLayoutMk cId="3346883280" sldId="2147483649"/>
              <ac:spMk id="23" creationId="{EABB4438-6B11-4FC4-AAAA-46F6B5360353}"/>
            </ac:spMkLst>
          </pc:spChg>
          <pc:spChg chg="add mod">
            <ac:chgData name="Honey Funny" userId="4338458a21b77d3f" providerId="LiveId" clId="{3B25061B-A2E2-44D4-8D71-0C5517BA319C}" dt="2020-05-03T14:29:34.282" v="7" actId="113"/>
            <ac:spMkLst>
              <pc:docMk/>
              <pc:sldMasterMk cId="2834706309" sldId="2147483648"/>
              <pc:sldLayoutMk cId="3346883280" sldId="2147483649"/>
              <ac:spMk id="24" creationId="{B03296B9-53A3-4ABC-B5F9-982278CD407D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5" creationId="{61B755C9-A97A-4CEC-BDDA-DCC16351C8B3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6" creationId="{E77A829C-4EE8-4D4A-8722-D99B62107AF9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7" creationId="{3F6D5E7F-5EA2-4569-8A73-C50593FE22A7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8" creationId="{6DEC7BDF-7A27-4CF1-847B-B790DEF5AFE7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9" creationId="{7A027800-978D-454B-872E-CA3FD1CF7A7C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0" creationId="{9E7E161E-FCBE-4CB9-8DB0-26F7FF1F18D9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1" creationId="{994ED1E3-E093-4393-B6D6-9A82CF59716C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2" creationId="{F6B760CC-EAC6-4777-A69D-B607AF5E13A4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3" creationId="{002E6C3B-E829-4FDC-8F75-352477B82588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4" creationId="{407B266E-3AD2-473F-A001-CE74568261CF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5" creationId="{DBE1692F-4D32-4334-B4D5-47E3FA230917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6" creationId="{3D6DEFC5-05D9-4FDA-8963-1B0767B4A772}"/>
            </ac:spMkLst>
          </pc:spChg>
        </pc:sldLayoutChg>
        <pc:sldLayoutChg chg="setBg">
          <pc:chgData name="Honey Funny" userId="4338458a21b77d3f" providerId="LiveId" clId="{3B25061B-A2E2-44D4-8D71-0C5517BA319C}" dt="2020-05-03T14:31:17.175" v="11"/>
          <pc:sldLayoutMkLst>
            <pc:docMk/>
            <pc:sldMasterMk cId="2834706309" sldId="2147483648"/>
            <pc:sldLayoutMk cId="1372157932" sldId="2147483650"/>
          </pc:sldLayoutMkLst>
        </pc:sldLayoutChg>
        <pc:sldLayoutChg chg="del">
          <pc:chgData name="Honey Funny" userId="4338458a21b77d3f" providerId="LiveId" clId="{3B25061B-A2E2-44D4-8D71-0C5517BA319C}" dt="2020-05-03T13:01:25.245" v="0" actId="2696"/>
          <pc:sldLayoutMkLst>
            <pc:docMk/>
            <pc:sldMasterMk cId="2834706309" sldId="2147483648"/>
            <pc:sldLayoutMk cId="2410060159" sldId="2147483651"/>
          </pc:sldLayoutMkLst>
        </pc:sldLayoutChg>
        <pc:sldLayoutChg chg="del">
          <pc:chgData name="Honey Funny" userId="4338458a21b77d3f" providerId="LiveId" clId="{3B25061B-A2E2-44D4-8D71-0C5517BA319C}" dt="2020-05-03T13:01:27.870" v="1" actId="2696"/>
          <pc:sldLayoutMkLst>
            <pc:docMk/>
            <pc:sldMasterMk cId="2834706309" sldId="2147483648"/>
            <pc:sldLayoutMk cId="1390651001" sldId="2147483652"/>
          </pc:sldLayoutMkLst>
        </pc:sldLayoutChg>
        <pc:sldLayoutChg chg="setBg">
          <pc:chgData name="Honey Funny" userId="4338458a21b77d3f" providerId="LiveId" clId="{3B25061B-A2E2-44D4-8D71-0C5517BA319C}" dt="2020-05-03T14:31:34.869" v="13"/>
          <pc:sldLayoutMkLst>
            <pc:docMk/>
            <pc:sldMasterMk cId="2834706309" sldId="2147483648"/>
            <pc:sldLayoutMk cId="3329264777" sldId="2147483652"/>
          </pc:sldLayoutMkLst>
        </pc:sldLayoutChg>
      </pc:sldMasterChg>
      <pc:sldMasterChg chg="delSldLayout modSldLayout">
        <pc:chgData name="Honey Funny" userId="4338458a21b77d3f" providerId="LiveId" clId="{3B25061B-A2E2-44D4-8D71-0C5517BA319C}" dt="2020-05-06T22:37:56.185" v="216" actId="1036"/>
        <pc:sldMasterMkLst>
          <pc:docMk/>
          <pc:sldMasterMk cId="3882805829" sldId="2147483653"/>
        </pc:sldMasterMkLst>
        <pc:sldLayoutChg chg="del">
          <pc:chgData name="Honey Funny" userId="4338458a21b77d3f" providerId="LiveId" clId="{3B25061B-A2E2-44D4-8D71-0C5517BA319C}" dt="2020-05-03T14:32:11.625" v="15" actId="2696"/>
          <pc:sldLayoutMkLst>
            <pc:docMk/>
            <pc:sldMasterMk cId="2834706309" sldId="2147483648"/>
            <pc:sldLayoutMk cId="3346883280" sldId="2147483649"/>
          </pc:sldLayoutMkLst>
        </pc:sldLayoutChg>
        <pc:sldLayoutChg chg="del">
          <pc:chgData name="Honey Funny" userId="4338458a21b77d3f" providerId="LiveId" clId="{3B25061B-A2E2-44D4-8D71-0C5517BA319C}" dt="2020-05-03T14:32:13.724" v="17" actId="2696"/>
          <pc:sldLayoutMkLst>
            <pc:docMk/>
            <pc:sldMasterMk cId="2834706309" sldId="2147483648"/>
            <pc:sldLayoutMk cId="1372157932" sldId="2147483650"/>
          </pc:sldLayoutMkLst>
        </pc:sldLayoutChg>
        <pc:sldLayoutChg chg="del">
          <pc:chgData name="Honey Funny" userId="4338458a21b77d3f" providerId="LiveId" clId="{3B25061B-A2E2-44D4-8D71-0C5517BA319C}" dt="2020-05-03T14:32:12.601" v="16" actId="2696"/>
          <pc:sldLayoutMkLst>
            <pc:docMk/>
            <pc:sldMasterMk cId="2834706309" sldId="2147483648"/>
            <pc:sldLayoutMk cId="1733998478" sldId="2147483651"/>
          </pc:sldLayoutMkLst>
        </pc:sldLayoutChg>
        <pc:sldLayoutChg chg="del">
          <pc:chgData name="Honey Funny" userId="4338458a21b77d3f" providerId="LiveId" clId="{3B25061B-A2E2-44D4-8D71-0C5517BA319C}" dt="2020-05-03T14:32:14.723" v="18" actId="2696"/>
          <pc:sldLayoutMkLst>
            <pc:docMk/>
            <pc:sldMasterMk cId="2834706309" sldId="2147483648"/>
            <pc:sldLayoutMk cId="3329264777" sldId="2147483652"/>
          </pc:sldLayoutMkLst>
        </pc:sldLayoutChg>
        <pc:sldLayoutChg chg="delSp modSp del mod">
          <pc:chgData name="Honey Funny" userId="4338458a21b77d3f" providerId="LiveId" clId="{3B25061B-A2E2-44D4-8D71-0C5517BA319C}" dt="2020-05-04T11:27:52.872" v="207" actId="2696"/>
          <pc:sldLayoutMkLst>
            <pc:docMk/>
            <pc:sldMasterMk cId="3882805829" sldId="2147483653"/>
            <pc:sldLayoutMk cId="3503860909" sldId="2147483654"/>
          </pc:sldLayoutMkLst>
          <pc:spChg chg="mod">
            <ac:chgData name="Honey Funny" userId="4338458a21b77d3f" providerId="LiveId" clId="{3B25061B-A2E2-44D4-8D71-0C5517BA319C}" dt="2020-05-03T18:09:03.758" v="34" actId="1036"/>
            <ac:spMkLst>
              <pc:docMk/>
              <pc:sldMasterMk cId="3882805829" sldId="2147483653"/>
              <pc:sldLayoutMk cId="3503860909" sldId="2147483654"/>
              <ac:spMk id="22" creationId="{157B354E-9AA0-4343-ACDA-1C4AB6AFAD1D}"/>
            </ac:spMkLst>
          </pc:spChg>
          <pc:spChg chg="mod">
            <ac:chgData name="Honey Funny" userId="4338458a21b77d3f" providerId="LiveId" clId="{3B25061B-A2E2-44D4-8D71-0C5517BA319C}" dt="2020-05-03T18:09:15.703" v="58" actId="1035"/>
            <ac:spMkLst>
              <pc:docMk/>
              <pc:sldMasterMk cId="3882805829" sldId="2147483653"/>
              <pc:sldLayoutMk cId="3503860909" sldId="2147483654"/>
              <ac:spMk id="23" creationId="{EABB4438-6B11-4FC4-AAAA-46F6B5360353}"/>
            </ac:spMkLst>
          </pc:spChg>
          <pc:spChg chg="mod">
            <ac:chgData name="Honey Funny" userId="4338458a21b77d3f" providerId="LiveId" clId="{3B25061B-A2E2-44D4-8D71-0C5517BA319C}" dt="2020-05-03T18:09:09.932" v="43" actId="1035"/>
            <ac:spMkLst>
              <pc:docMk/>
              <pc:sldMasterMk cId="3882805829" sldId="2147483653"/>
              <pc:sldLayoutMk cId="3503860909" sldId="2147483654"/>
              <ac:spMk id="24" creationId="{B03296B9-53A3-4ABC-B5F9-982278CD407D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5" creationId="{61B755C9-A97A-4CEC-BDDA-DCC16351C8B3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6" creationId="{E77A829C-4EE8-4D4A-8722-D99B62107AF9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7" creationId="{3F6D5E7F-5EA2-4569-8A73-C50593FE22A7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8" creationId="{6DEC7BDF-7A27-4CF1-847B-B790DEF5AFE7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9" creationId="{7A027800-978D-454B-872E-CA3FD1CF7A7C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0" creationId="{9E7E161E-FCBE-4CB9-8DB0-26F7FF1F18D9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1" creationId="{994ED1E3-E093-4393-B6D6-9A82CF59716C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2" creationId="{F6B760CC-EAC6-4777-A69D-B607AF5E13A4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3" creationId="{002E6C3B-E829-4FDC-8F75-352477B82588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4" creationId="{407B266E-3AD2-473F-A001-CE74568261CF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5" creationId="{DBE1692F-4D32-4334-B4D5-47E3FA230917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6" creationId="{3D6DEFC5-05D9-4FDA-8963-1B0767B4A772}"/>
            </ac:spMkLst>
          </pc:spChg>
        </pc:sldLayoutChg>
        <pc:sldLayoutChg chg="modSp mod">
          <pc:chgData name="Honey Funny" userId="4338458a21b77d3f" providerId="LiveId" clId="{3B25061B-A2E2-44D4-8D71-0C5517BA319C}" dt="2020-05-06T22:37:56.185" v="216" actId="1036"/>
          <pc:sldLayoutMkLst>
            <pc:docMk/>
            <pc:sldMasterMk cId="3882805829" sldId="2147483653"/>
            <pc:sldLayoutMk cId="901358656" sldId="2147483656"/>
          </pc:sldLayoutMkLst>
          <pc:spChg chg="mod">
            <ac:chgData name="Honey Funny" userId="4338458a21b77d3f" providerId="LiveId" clId="{3B25061B-A2E2-44D4-8D71-0C5517BA319C}" dt="2020-05-04T11:27:24.912" v="205" actId="3064"/>
            <ac:spMkLst>
              <pc:docMk/>
              <pc:sldMasterMk cId="3882805829" sldId="2147483653"/>
              <pc:sldLayoutMk cId="901358656" sldId="2147483656"/>
              <ac:spMk id="4" creationId="{00000000-0000-0000-0000-000000000000}"/>
            </ac:spMkLst>
          </pc:spChg>
          <pc:spChg chg="mod">
            <ac:chgData name="Honey Funny" userId="4338458a21b77d3f" providerId="LiveId" clId="{3B25061B-A2E2-44D4-8D71-0C5517BA319C}" dt="2020-05-06T22:37:56.185" v="216" actId="1036"/>
            <ac:spMkLst>
              <pc:docMk/>
              <pc:sldMasterMk cId="3882805829" sldId="2147483653"/>
              <pc:sldLayoutMk cId="901358656" sldId="2147483656"/>
              <ac:spMk id="6" creationId="{00000000-0000-0000-0000-000000000000}"/>
            </ac:spMkLst>
          </pc:spChg>
          <pc:spChg chg="mod">
            <ac:chgData name="Honey Funny" userId="4338458a21b77d3f" providerId="LiveId" clId="{3B25061B-A2E2-44D4-8D71-0C5517BA319C}" dt="2020-05-04T11:27:24.912" v="205" actId="3064"/>
            <ac:spMkLst>
              <pc:docMk/>
              <pc:sldMasterMk cId="3882805829" sldId="2147483653"/>
              <pc:sldLayoutMk cId="901358656" sldId="2147483656"/>
              <ac:spMk id="9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21/07/2025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21/07/2025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32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3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84994D98-DE64-D22F-3385-E3CC2A55CBE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97252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33607498-FCDF-02BF-7562-2C9F2333907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52400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682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04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5917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199418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89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89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6565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88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4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3364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A1C8BE53-812F-4F0E-8434-B73CE2FDD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لِــــيَّ مَـــســــيـــــــح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9C507CF-9A6E-80DD-084F-659F8AD2913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 وتلحين: هوڤيك بوداقيان</a:t>
            </a:r>
          </a:p>
        </p:txBody>
      </p:sp>
    </p:spTree>
    <p:extLst>
      <p:ext uri="{BB962C8B-B14F-4D97-AF65-F5344CB8AC3E}">
        <p14:creationId xmlns:p14="http://schemas.microsoft.com/office/powerpoint/2010/main" val="13125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خَـوفَ مِـن ظُلُماتٍ</a:t>
            </a:r>
            <a:r>
              <a:rPr lang="en-US" dirty="0"/>
              <a:t> </a:t>
            </a:r>
            <a:r>
              <a:rPr lang="ar-KW" dirty="0"/>
              <a:t>لَـوِ اشـتَـدَّ سَـوادُهــا</a:t>
            </a:r>
            <a:br>
              <a:rPr lang="en-US" dirty="0"/>
            </a:br>
            <a:r>
              <a:rPr lang="ar-KW" dirty="0"/>
              <a:t>لا خَــوفَ مِـن أَمــواجٍ</a:t>
            </a:r>
            <a:r>
              <a:rPr lang="en-US" dirty="0"/>
              <a:t> </a:t>
            </a:r>
            <a:r>
              <a:rPr lang="ar-KW" dirty="0"/>
              <a:t>لَــو زادَ عُــلُّـوهــا</a:t>
            </a:r>
            <a:br>
              <a:rPr lang="en-US" dirty="0"/>
            </a:br>
            <a:r>
              <a:rPr lang="ar-KW" dirty="0"/>
              <a:t>لا خَوفَ مِـن أَهــوالٍ</a:t>
            </a:r>
            <a:r>
              <a:rPr lang="en-US" dirty="0"/>
              <a:t> </a:t>
            </a:r>
            <a:r>
              <a:rPr lang="ar-KW" dirty="0"/>
              <a:t>لَـو كَـثُــرَ شَــــرُّهــا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51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لِيَّ مَـسـيــح</a:t>
            </a:r>
            <a:br>
              <a:rPr lang="en-US" dirty="0"/>
            </a:br>
            <a:r>
              <a:rPr lang="ar-KW" dirty="0"/>
              <a:t>يُعـطـيـنـي قُـوّة فَأَغـلِـبُـهــا</a:t>
            </a:r>
            <a:br>
              <a:rPr lang="en-US" dirty="0"/>
            </a:br>
            <a:r>
              <a:rPr lang="ar-KW" dirty="0"/>
              <a:t>لِــيَّ مَــسـيـــــح</a:t>
            </a:r>
            <a:br>
              <a:rPr lang="en-US" dirty="0"/>
            </a:br>
            <a:r>
              <a:rPr lang="ar-KW" dirty="0"/>
              <a:t>لَهُ وَحدَهُ الشُّكرُ العاطِر، وَكُلُّ التّسبيح</a:t>
            </a:r>
            <a:br>
              <a:rPr lang="en-US" dirty="0"/>
            </a:br>
            <a:r>
              <a:rPr lang="ar-KW" dirty="0"/>
              <a:t>لِــيَّ مَــسـيـــــح</a:t>
            </a:r>
            <a:br>
              <a:rPr lang="en-US" dirty="0"/>
            </a:br>
            <a:r>
              <a:rPr lang="ar-KW" dirty="0"/>
              <a:t>يَملَؤُني بِروحِهِ فَلا أسـقُـط مِـن جَـوْرِ الـرِّيـح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092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2335F1-DF85-37A6-07D7-EA8A2FD78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F7FA4-03C5-03C0-BE8E-77DAB4955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خَـوفَ مِـن ظُلُماتٍ</a:t>
            </a:r>
            <a:r>
              <a:rPr lang="en-US" dirty="0"/>
              <a:t> </a:t>
            </a:r>
            <a:r>
              <a:rPr lang="ar-KW" dirty="0"/>
              <a:t>لَـوِ اشـتَـدَّ سَـوادُهــا</a:t>
            </a:r>
            <a:br>
              <a:rPr lang="en-US" dirty="0"/>
            </a:br>
            <a:r>
              <a:rPr lang="ar-KW" dirty="0"/>
              <a:t>لا خَــوفَ مِـن أَمــواجٍ</a:t>
            </a:r>
            <a:r>
              <a:rPr lang="en-US" dirty="0"/>
              <a:t> </a:t>
            </a:r>
            <a:r>
              <a:rPr lang="ar-KW" dirty="0"/>
              <a:t>لَــو زادَ عُــلُّـوهــا</a:t>
            </a:r>
            <a:br>
              <a:rPr lang="en-US" dirty="0"/>
            </a:br>
            <a:r>
              <a:rPr lang="ar-KW" dirty="0"/>
              <a:t>لا خَوفَ مِـن أَهــوالٍ</a:t>
            </a:r>
            <a:r>
              <a:rPr lang="en-US" dirty="0"/>
              <a:t> </a:t>
            </a:r>
            <a:r>
              <a:rPr lang="ar-KW" dirty="0"/>
              <a:t>لَـو كَـثُــرَ شَــــرُّهــا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304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3BDFF-EF00-2E8B-723A-A62A46E17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CD23-B6D7-2E4E-3F4C-FF693426D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لِيَّ مَـسـيــح</a:t>
            </a:r>
            <a:br>
              <a:rPr lang="en-US" dirty="0"/>
            </a:br>
            <a:r>
              <a:rPr lang="ar-KW" dirty="0"/>
              <a:t>يُعـطـيـنـي قُـوّة فَأَغـلِـبُـهــا</a:t>
            </a:r>
            <a:br>
              <a:rPr lang="en-US" dirty="0"/>
            </a:br>
            <a:r>
              <a:rPr lang="ar-KW" dirty="0"/>
              <a:t>لِــيَّ مَــسـيـــــح</a:t>
            </a:r>
            <a:br>
              <a:rPr lang="en-US" dirty="0"/>
            </a:br>
            <a:r>
              <a:rPr lang="ar-KW" dirty="0"/>
              <a:t>لَهُ وَحدَهُ الشُّكرُ العاطِر، وَكُلُّ التّسبيح</a:t>
            </a:r>
            <a:br>
              <a:rPr lang="en-US" dirty="0"/>
            </a:br>
            <a:r>
              <a:rPr lang="ar-KW" dirty="0"/>
              <a:t>لِــيَّ مَــسـيـــــح</a:t>
            </a:r>
            <a:br>
              <a:rPr lang="en-US" dirty="0"/>
            </a:br>
            <a:r>
              <a:rPr lang="ar-KW" dirty="0"/>
              <a:t>يَملَؤُني بِروحِهِ فَلا أسـقُـط مِـن جَـوْرِ الـرِّيـح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290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لِـيَّ مَـسـيـح</a:t>
            </a:r>
            <a:br>
              <a:rPr lang="en-US" dirty="0"/>
            </a:br>
            <a:r>
              <a:rPr lang="ar-KW" dirty="0"/>
              <a:t>يُجَـدِّدُ عُـمـري وَشَـبابي</a:t>
            </a:r>
            <a:r>
              <a:rPr lang="en-US" dirty="0"/>
              <a:t> </a:t>
            </a:r>
            <a:r>
              <a:rPr lang="ar-KW" dirty="0"/>
              <a:t>فَـلا أَشــيــخ</a:t>
            </a:r>
            <a:br>
              <a:rPr lang="en-US" dirty="0"/>
            </a:br>
            <a:r>
              <a:rPr lang="ar-KW" dirty="0"/>
              <a:t>لِـيَّ مَـسـيـح </a:t>
            </a:r>
            <a:br>
              <a:rPr lang="en-US" dirty="0"/>
            </a:br>
            <a:r>
              <a:rPr lang="ar-KW" dirty="0"/>
              <a:t>لِجِراحي وأحزاني الشافي</a:t>
            </a:r>
            <a:r>
              <a:rPr lang="en-US" dirty="0"/>
              <a:t> </a:t>
            </a:r>
            <a:r>
              <a:rPr lang="ar-KW"/>
              <a:t>وَبِهِ أَسـتَـريح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398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450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‛000 - Hymns Template (NFGM BG 94%)</Template>
  <TotalTime>1058</TotalTime>
  <Words>127</Words>
  <Application>Microsoft Office PowerPoint</Application>
  <PresentationFormat>Widescreen</PresentationFormat>
  <Paragraphs>8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Times New Roman</vt:lpstr>
      <vt:lpstr>Arial</vt:lpstr>
      <vt:lpstr>6_Office Theme</vt:lpstr>
      <vt:lpstr>لِــــيَّ مَـــســــيـــــــح</vt:lpstr>
      <vt:lpstr>لا خَـوفَ مِـن ظُلُماتٍ لَـوِ اشـتَـدَّ سَـوادُهــا لا خَــوفَ مِـن أَمــواجٍ لَــو زادَ عُــلُّـوهــا لا خَوفَ مِـن أَهــوالٍ لَـو كَـثُــرَ شَــــرُّهــا</vt:lpstr>
      <vt:lpstr>لِيَّ مَـسـيــح يُعـطـيـنـي قُـوّة فَأَغـلِـبُـهــا لِــيَّ مَــسـيـــــح لَهُ وَحدَهُ الشُّكرُ العاطِر، وَكُلُّ التّسبيح لِــيَّ مَــسـيـــــح يَملَؤُني بِروحِهِ فَلا أسـقُـط مِـن جَـوْرِ الـرِّيـح</vt:lpstr>
      <vt:lpstr>لا خَـوفَ مِـن ظُلُماتٍ لَـوِ اشـتَـدَّ سَـوادُهــا لا خَــوفَ مِـن أَمــواجٍ لَــو زادَ عُــلُّـوهــا لا خَوفَ مِـن أَهــوالٍ لَـو كَـثُــرَ شَــــرُّهــا</vt:lpstr>
      <vt:lpstr>لِيَّ مَـسـيــح يُعـطـيـنـي قُـوّة فَأَغـلِـبُـهــا لِــيَّ مَــسـيـــــح لَهُ وَحدَهُ الشُّكرُ العاطِر، وَكُلُّ التّسبيح لِــيَّ مَــسـيـــــح يَملَؤُني بِروحِهِ فَلا أسـقُـط مِـن جَـوْرِ الـرِّيـح</vt:lpstr>
      <vt:lpstr>لِـيَّ مَـسـيـح يُجَـدِّدُ عُـمـري وَشَـبابي فَـلا أَشــيــخ لِـيَّ مَـسـيـح  لِجِراحي وأحزاني الشافي وَبِهِ أَسـتَـريح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Liya Masīḥ - لي مسيح</dc:title>
  <dc:subject/>
  <dc:creator>Nizart</dc:creator>
  <cp:keywords>Nizar 2022</cp:keywords>
  <cp:lastModifiedBy>Pascale Hage</cp:lastModifiedBy>
  <cp:revision>48</cp:revision>
  <dcterms:created xsi:type="dcterms:W3CDTF">2021-09-23T07:07:56Z</dcterms:created>
  <dcterms:modified xsi:type="dcterms:W3CDTF">2025-07-21T04:58:34Z</dcterms:modified>
  <cp:category/>
</cp:coreProperties>
</file>