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3" r:id="rId1"/>
  </p:sldMasterIdLst>
  <p:notesMasterIdLst>
    <p:notesMasterId r:id="rId14"/>
  </p:notesMasterIdLst>
  <p:sldIdLst>
    <p:sldId id="325" r:id="rId2"/>
    <p:sldId id="307" r:id="rId3"/>
    <p:sldId id="308" r:id="rId4"/>
    <p:sldId id="326" r:id="rId5"/>
    <p:sldId id="327" r:id="rId6"/>
    <p:sldId id="309" r:id="rId7"/>
    <p:sldId id="312" r:id="rId8"/>
    <p:sldId id="313" r:id="rId9"/>
    <p:sldId id="328" r:id="rId10"/>
    <p:sldId id="329" r:id="rId11"/>
    <p:sldId id="330" r:id="rId12"/>
    <p:sldId id="331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26CB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7B78660-2C19-401A-9D5C-3134ADD79F53}" v="4" dt="2022-04-05T21:26:26.83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28" autoAdjust="0"/>
    <p:restoredTop sz="94674"/>
  </p:normalViewPr>
  <p:slideViewPr>
    <p:cSldViewPr snapToGrid="0" snapToObjects="1">
      <p:cViewPr varScale="1">
        <p:scale>
          <a:sx n="61" d="100"/>
          <a:sy n="61" d="100"/>
        </p:scale>
        <p:origin x="76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oney Funny" userId="4338458a21b77d3f" providerId="LiveId" clId="{C7B78660-2C19-401A-9D5C-3134ADD79F53}"/>
    <pc:docChg chg="undo custSel addSld delSld modSld">
      <pc:chgData name="Honey Funny" userId="4338458a21b77d3f" providerId="LiveId" clId="{C7B78660-2C19-401A-9D5C-3134ADD79F53}" dt="2022-04-05T21:26:41.936" v="114" actId="2890"/>
      <pc:docMkLst>
        <pc:docMk/>
      </pc:docMkLst>
      <pc:sldChg chg="modSp del mod modClrScheme chgLayout">
        <pc:chgData name="Honey Funny" userId="4338458a21b77d3f" providerId="LiveId" clId="{C7B78660-2C19-401A-9D5C-3134ADD79F53}" dt="2022-04-05T21:20:30.216" v="18" actId="47"/>
        <pc:sldMkLst>
          <pc:docMk/>
          <pc:sldMk cId="403871163" sldId="305"/>
        </pc:sldMkLst>
        <pc:spChg chg="mod ord">
          <ac:chgData name="Honey Funny" userId="4338458a21b77d3f" providerId="LiveId" clId="{C7B78660-2C19-401A-9D5C-3134ADD79F53}" dt="2022-04-05T21:20:18.944" v="3"/>
          <ac:spMkLst>
            <pc:docMk/>
            <pc:sldMk cId="403871163" sldId="305"/>
            <ac:spMk id="2" creationId="{9FECE8CC-4A25-43A0-89B0-161A0942D2C0}"/>
          </ac:spMkLst>
        </pc:spChg>
        <pc:spChg chg="mod ord">
          <ac:chgData name="Honey Funny" userId="4338458a21b77d3f" providerId="LiveId" clId="{C7B78660-2C19-401A-9D5C-3134ADD79F53}" dt="2022-04-05T21:20:18.944" v="3"/>
          <ac:spMkLst>
            <pc:docMk/>
            <pc:sldMk cId="403871163" sldId="305"/>
            <ac:spMk id="3" creationId="{CCAB8397-164D-407C-AE24-77345F6303D2}"/>
          </ac:spMkLst>
        </pc:spChg>
        <pc:spChg chg="mod ord">
          <ac:chgData name="Honey Funny" userId="4338458a21b77d3f" providerId="LiveId" clId="{C7B78660-2C19-401A-9D5C-3134ADD79F53}" dt="2022-04-05T21:20:18.944" v="3"/>
          <ac:spMkLst>
            <pc:docMk/>
            <pc:sldMk cId="403871163" sldId="305"/>
            <ac:spMk id="4" creationId="{031C7E43-09D1-414F-A638-66CB7BF02BC3}"/>
          </ac:spMkLst>
        </pc:spChg>
        <pc:spChg chg="mod ord">
          <ac:chgData name="Honey Funny" userId="4338458a21b77d3f" providerId="LiveId" clId="{C7B78660-2C19-401A-9D5C-3134ADD79F53}" dt="2022-04-05T21:20:05.497" v="1" actId="700"/>
          <ac:spMkLst>
            <pc:docMk/>
            <pc:sldMk cId="403871163" sldId="305"/>
            <ac:spMk id="5" creationId="{CFA84DF9-8FA4-498C-AB47-EC6E2E25FDD6}"/>
          </ac:spMkLst>
        </pc:spChg>
        <pc:spChg chg="mod ord">
          <ac:chgData name="Honey Funny" userId="4338458a21b77d3f" providerId="LiveId" clId="{C7B78660-2C19-401A-9D5C-3134ADD79F53}" dt="2022-04-05T21:20:05.559" v="2" actId="27636"/>
          <ac:spMkLst>
            <pc:docMk/>
            <pc:sldMk cId="403871163" sldId="305"/>
            <ac:spMk id="6" creationId="{A3021978-3F68-4E0D-96D6-8F9AD938B087}"/>
          </ac:spMkLst>
        </pc:spChg>
        <pc:spChg chg="mod ord">
          <ac:chgData name="Honey Funny" userId="4338458a21b77d3f" providerId="LiveId" clId="{C7B78660-2C19-401A-9D5C-3134ADD79F53}" dt="2022-04-05T21:20:05.497" v="1" actId="700"/>
          <ac:spMkLst>
            <pc:docMk/>
            <pc:sldMk cId="403871163" sldId="305"/>
            <ac:spMk id="7" creationId="{02332505-D2B8-425E-9054-9151E5709C85}"/>
          </ac:spMkLst>
        </pc:spChg>
      </pc:sldChg>
      <pc:sldChg chg="modSp del mod chgLayout">
        <pc:chgData name="Honey Funny" userId="4338458a21b77d3f" providerId="LiveId" clId="{C7B78660-2C19-401A-9D5C-3134ADD79F53}" dt="2022-04-05T21:20:46.590" v="20" actId="47"/>
        <pc:sldMkLst>
          <pc:docMk/>
          <pc:sldMk cId="627780684" sldId="306"/>
        </pc:sldMkLst>
        <pc:spChg chg="mod ord">
          <ac:chgData name="Honey Funny" userId="4338458a21b77d3f" providerId="LiveId" clId="{C7B78660-2C19-401A-9D5C-3134ADD79F53}" dt="2022-04-05T21:20:18.944" v="3"/>
          <ac:spMkLst>
            <pc:docMk/>
            <pc:sldMk cId="627780684" sldId="306"/>
            <ac:spMk id="2" creationId="{1FF38A18-8363-473C-BDC9-7002E5790230}"/>
          </ac:spMkLst>
        </pc:spChg>
        <pc:spChg chg="mod ord">
          <ac:chgData name="Honey Funny" userId="4338458a21b77d3f" providerId="LiveId" clId="{C7B78660-2C19-401A-9D5C-3134ADD79F53}" dt="2022-04-05T21:20:18.944" v="3"/>
          <ac:spMkLst>
            <pc:docMk/>
            <pc:sldMk cId="627780684" sldId="306"/>
            <ac:spMk id="3" creationId="{46076A41-5D1B-45A6-93AE-9C5844753CA5}"/>
          </ac:spMkLst>
        </pc:spChg>
        <pc:spChg chg="mod ord">
          <ac:chgData name="Honey Funny" userId="4338458a21b77d3f" providerId="LiveId" clId="{C7B78660-2C19-401A-9D5C-3134ADD79F53}" dt="2022-04-05T21:20:18.944" v="3"/>
          <ac:spMkLst>
            <pc:docMk/>
            <pc:sldMk cId="627780684" sldId="306"/>
            <ac:spMk id="4" creationId="{B5336FA1-817F-4746-9DAB-3C1294B29931}"/>
          </ac:spMkLst>
        </pc:spChg>
      </pc:sldChg>
      <pc:sldChg chg="modSp mod modClrScheme chgLayout">
        <pc:chgData name="Honey Funny" userId="4338458a21b77d3f" providerId="LiveId" clId="{C7B78660-2C19-401A-9D5C-3134ADD79F53}" dt="2022-04-05T21:21:36.385" v="59" actId="20577"/>
        <pc:sldMkLst>
          <pc:docMk/>
          <pc:sldMk cId="3073649475" sldId="307"/>
        </pc:sldMkLst>
        <pc:spChg chg="mod ord">
          <ac:chgData name="Honey Funny" userId="4338458a21b77d3f" providerId="LiveId" clId="{C7B78660-2C19-401A-9D5C-3134ADD79F53}" dt="2022-04-05T21:21:15.976" v="56" actId="20577"/>
          <ac:spMkLst>
            <pc:docMk/>
            <pc:sldMk cId="3073649475" sldId="307"/>
            <ac:spMk id="2" creationId="{1FF38A18-8363-473C-BDC9-7002E5790230}"/>
          </ac:spMkLst>
        </pc:spChg>
        <pc:spChg chg="mod ord">
          <ac:chgData name="Honey Funny" userId="4338458a21b77d3f" providerId="LiveId" clId="{C7B78660-2C19-401A-9D5C-3134ADD79F53}" dt="2022-04-05T21:21:36.385" v="59" actId="20577"/>
          <ac:spMkLst>
            <pc:docMk/>
            <pc:sldMk cId="3073649475" sldId="307"/>
            <ac:spMk id="3" creationId="{46076A41-5D1B-45A6-93AE-9C5844753CA5}"/>
          </ac:spMkLst>
        </pc:spChg>
        <pc:spChg chg="mod ord">
          <ac:chgData name="Honey Funny" userId="4338458a21b77d3f" providerId="LiveId" clId="{C7B78660-2C19-401A-9D5C-3134ADD79F53}" dt="2022-04-05T21:21:29.900" v="58" actId="20577"/>
          <ac:spMkLst>
            <pc:docMk/>
            <pc:sldMk cId="3073649475" sldId="307"/>
            <ac:spMk id="4" creationId="{B5336FA1-817F-4746-9DAB-3C1294B29931}"/>
          </ac:spMkLst>
        </pc:spChg>
      </pc:sldChg>
      <pc:sldChg chg="modSp mod modClrScheme chgLayout">
        <pc:chgData name="Honey Funny" userId="4338458a21b77d3f" providerId="LiveId" clId="{C7B78660-2C19-401A-9D5C-3134ADD79F53}" dt="2022-04-05T21:22:33.670" v="81" actId="20577"/>
        <pc:sldMkLst>
          <pc:docMk/>
          <pc:sldMk cId="775705843" sldId="308"/>
        </pc:sldMkLst>
        <pc:spChg chg="mod ord">
          <ac:chgData name="Honey Funny" userId="4338458a21b77d3f" providerId="LiveId" clId="{C7B78660-2C19-401A-9D5C-3134ADD79F53}" dt="2022-04-05T21:22:10.841" v="67" actId="20577"/>
          <ac:spMkLst>
            <pc:docMk/>
            <pc:sldMk cId="775705843" sldId="308"/>
            <ac:spMk id="2" creationId="{1FF38A18-8363-473C-BDC9-7002E5790230}"/>
          </ac:spMkLst>
        </pc:spChg>
        <pc:spChg chg="mod ord">
          <ac:chgData name="Honey Funny" userId="4338458a21b77d3f" providerId="LiveId" clId="{C7B78660-2C19-401A-9D5C-3134ADD79F53}" dt="2022-04-05T21:22:33.670" v="81" actId="20577"/>
          <ac:spMkLst>
            <pc:docMk/>
            <pc:sldMk cId="775705843" sldId="308"/>
            <ac:spMk id="3" creationId="{46076A41-5D1B-45A6-93AE-9C5844753CA5}"/>
          </ac:spMkLst>
        </pc:spChg>
        <pc:spChg chg="mod ord">
          <ac:chgData name="Honey Funny" userId="4338458a21b77d3f" providerId="LiveId" clId="{C7B78660-2C19-401A-9D5C-3134ADD79F53}" dt="2022-04-05T21:22:14.734" v="70" actId="20577"/>
          <ac:spMkLst>
            <pc:docMk/>
            <pc:sldMk cId="775705843" sldId="308"/>
            <ac:spMk id="4" creationId="{B5336FA1-817F-4746-9DAB-3C1294B29931}"/>
          </ac:spMkLst>
        </pc:spChg>
      </pc:sldChg>
      <pc:sldChg chg="modSp mod modClrScheme chgLayout">
        <pc:chgData name="Honey Funny" userId="4338458a21b77d3f" providerId="LiveId" clId="{C7B78660-2C19-401A-9D5C-3134ADD79F53}" dt="2022-04-05T21:23:49.819" v="98" actId="20577"/>
        <pc:sldMkLst>
          <pc:docMk/>
          <pc:sldMk cId="3501397407" sldId="309"/>
        </pc:sldMkLst>
        <pc:spChg chg="mod ord">
          <ac:chgData name="Honey Funny" userId="4338458a21b77d3f" providerId="LiveId" clId="{C7B78660-2C19-401A-9D5C-3134ADD79F53}" dt="2022-04-05T21:23:46.487" v="96" actId="6549"/>
          <ac:spMkLst>
            <pc:docMk/>
            <pc:sldMk cId="3501397407" sldId="309"/>
            <ac:spMk id="2" creationId="{1FF38A18-8363-473C-BDC9-7002E5790230}"/>
          </ac:spMkLst>
        </pc:spChg>
        <pc:spChg chg="mod ord">
          <ac:chgData name="Honey Funny" userId="4338458a21b77d3f" providerId="LiveId" clId="{C7B78660-2C19-401A-9D5C-3134ADD79F53}" dt="2022-04-05T21:20:55.191" v="21" actId="700"/>
          <ac:spMkLst>
            <pc:docMk/>
            <pc:sldMk cId="3501397407" sldId="309"/>
            <ac:spMk id="3" creationId="{46076A41-5D1B-45A6-93AE-9C5844753CA5}"/>
          </ac:spMkLst>
        </pc:spChg>
        <pc:spChg chg="mod ord">
          <ac:chgData name="Honey Funny" userId="4338458a21b77d3f" providerId="LiveId" clId="{C7B78660-2C19-401A-9D5C-3134ADD79F53}" dt="2022-04-05T21:23:49.819" v="98" actId="20577"/>
          <ac:spMkLst>
            <pc:docMk/>
            <pc:sldMk cId="3501397407" sldId="309"/>
            <ac:spMk id="4" creationId="{B5336FA1-817F-4746-9DAB-3C1294B29931}"/>
          </ac:spMkLst>
        </pc:spChg>
      </pc:sldChg>
      <pc:sldChg chg="modSp mod modClrScheme chgLayout">
        <pc:chgData name="Honey Funny" userId="4338458a21b77d3f" providerId="LiveId" clId="{C7B78660-2C19-401A-9D5C-3134ADD79F53}" dt="2022-04-05T21:25:19.612" v="103" actId="20577"/>
        <pc:sldMkLst>
          <pc:docMk/>
          <pc:sldMk cId="3905188944" sldId="312"/>
        </pc:sldMkLst>
        <pc:spChg chg="mod ord">
          <ac:chgData name="Honey Funny" userId="4338458a21b77d3f" providerId="LiveId" clId="{C7B78660-2C19-401A-9D5C-3134ADD79F53}" dt="2022-04-05T21:25:12.632" v="100" actId="20577"/>
          <ac:spMkLst>
            <pc:docMk/>
            <pc:sldMk cId="3905188944" sldId="312"/>
            <ac:spMk id="2" creationId="{1FF38A18-8363-473C-BDC9-7002E5790230}"/>
          </ac:spMkLst>
        </pc:spChg>
        <pc:spChg chg="mod ord">
          <ac:chgData name="Honey Funny" userId="4338458a21b77d3f" providerId="LiveId" clId="{C7B78660-2C19-401A-9D5C-3134ADD79F53}" dt="2022-04-05T21:25:19.612" v="103" actId="20577"/>
          <ac:spMkLst>
            <pc:docMk/>
            <pc:sldMk cId="3905188944" sldId="312"/>
            <ac:spMk id="3" creationId="{46076A41-5D1B-45A6-93AE-9C5844753CA5}"/>
          </ac:spMkLst>
        </pc:spChg>
        <pc:spChg chg="mod ord">
          <ac:chgData name="Honey Funny" userId="4338458a21b77d3f" providerId="LiveId" clId="{C7B78660-2C19-401A-9D5C-3134ADD79F53}" dt="2022-04-05T21:25:16.718" v="102" actId="20577"/>
          <ac:spMkLst>
            <pc:docMk/>
            <pc:sldMk cId="3905188944" sldId="312"/>
            <ac:spMk id="4" creationId="{B5336FA1-817F-4746-9DAB-3C1294B29931}"/>
          </ac:spMkLst>
        </pc:spChg>
      </pc:sldChg>
      <pc:sldChg chg="modSp mod modClrScheme chgLayout">
        <pc:chgData name="Honey Funny" userId="4338458a21b77d3f" providerId="LiveId" clId="{C7B78660-2C19-401A-9D5C-3134ADD79F53}" dt="2022-04-05T21:25:52.913" v="108" actId="20577"/>
        <pc:sldMkLst>
          <pc:docMk/>
          <pc:sldMk cId="105824028" sldId="313"/>
        </pc:sldMkLst>
        <pc:spChg chg="mod ord">
          <ac:chgData name="Honey Funny" userId="4338458a21b77d3f" providerId="LiveId" clId="{C7B78660-2C19-401A-9D5C-3134ADD79F53}" dt="2022-04-05T21:25:42.960" v="105" actId="20577"/>
          <ac:spMkLst>
            <pc:docMk/>
            <pc:sldMk cId="105824028" sldId="313"/>
            <ac:spMk id="2" creationId="{1FF38A18-8363-473C-BDC9-7002E5790230}"/>
          </ac:spMkLst>
        </pc:spChg>
        <pc:spChg chg="mod ord">
          <ac:chgData name="Honey Funny" userId="4338458a21b77d3f" providerId="LiveId" clId="{C7B78660-2C19-401A-9D5C-3134ADD79F53}" dt="2022-04-05T21:25:52.913" v="108" actId="20577"/>
          <ac:spMkLst>
            <pc:docMk/>
            <pc:sldMk cId="105824028" sldId="313"/>
            <ac:spMk id="3" creationId="{46076A41-5D1B-45A6-93AE-9C5844753CA5}"/>
          </ac:spMkLst>
        </pc:spChg>
        <pc:spChg chg="mod ord">
          <ac:chgData name="Honey Funny" userId="4338458a21b77d3f" providerId="LiveId" clId="{C7B78660-2C19-401A-9D5C-3134ADD79F53}" dt="2022-04-05T21:25:47.105" v="107" actId="20577"/>
          <ac:spMkLst>
            <pc:docMk/>
            <pc:sldMk cId="105824028" sldId="313"/>
            <ac:spMk id="4" creationId="{B5336FA1-817F-4746-9DAB-3C1294B29931}"/>
          </ac:spMkLst>
        </pc:spChg>
      </pc:sldChg>
      <pc:sldChg chg="modSp del mod modClrScheme chgLayout">
        <pc:chgData name="Honey Funny" userId="4338458a21b77d3f" providerId="LiveId" clId="{C7B78660-2C19-401A-9D5C-3134ADD79F53}" dt="2022-04-05T21:23:09.327" v="82" actId="47"/>
        <pc:sldMkLst>
          <pc:docMk/>
          <pc:sldMk cId="2795334495" sldId="319"/>
        </pc:sldMkLst>
        <pc:spChg chg="mod ord">
          <ac:chgData name="Honey Funny" userId="4338458a21b77d3f" providerId="LiveId" clId="{C7B78660-2C19-401A-9D5C-3134ADD79F53}" dt="2022-04-05T21:20:55.191" v="21" actId="700"/>
          <ac:spMkLst>
            <pc:docMk/>
            <pc:sldMk cId="2795334495" sldId="319"/>
            <ac:spMk id="2" creationId="{1FF38A18-8363-473C-BDC9-7002E5790230}"/>
          </ac:spMkLst>
        </pc:spChg>
        <pc:spChg chg="mod ord">
          <ac:chgData name="Honey Funny" userId="4338458a21b77d3f" providerId="LiveId" clId="{C7B78660-2C19-401A-9D5C-3134ADD79F53}" dt="2022-04-05T21:20:55.286" v="27" actId="27636"/>
          <ac:spMkLst>
            <pc:docMk/>
            <pc:sldMk cId="2795334495" sldId="319"/>
            <ac:spMk id="3" creationId="{46076A41-5D1B-45A6-93AE-9C5844753CA5}"/>
          </ac:spMkLst>
        </pc:spChg>
        <pc:spChg chg="mod ord">
          <ac:chgData name="Honey Funny" userId="4338458a21b77d3f" providerId="LiveId" clId="{C7B78660-2C19-401A-9D5C-3134ADD79F53}" dt="2022-04-05T21:20:55.280" v="26" actId="27636"/>
          <ac:spMkLst>
            <pc:docMk/>
            <pc:sldMk cId="2795334495" sldId="319"/>
            <ac:spMk id="4" creationId="{B5336FA1-817F-4746-9DAB-3C1294B29931}"/>
          </ac:spMkLst>
        </pc:spChg>
      </pc:sldChg>
      <pc:sldChg chg="modSp del mod modClrScheme chgLayout">
        <pc:chgData name="Honey Funny" userId="4338458a21b77d3f" providerId="LiveId" clId="{C7B78660-2C19-401A-9D5C-3134ADD79F53}" dt="2022-04-05T21:23:09.327" v="82" actId="47"/>
        <pc:sldMkLst>
          <pc:docMk/>
          <pc:sldMk cId="2933169707" sldId="320"/>
        </pc:sldMkLst>
        <pc:spChg chg="mod ord">
          <ac:chgData name="Honey Funny" userId="4338458a21b77d3f" providerId="LiveId" clId="{C7B78660-2C19-401A-9D5C-3134ADD79F53}" dt="2022-04-05T21:20:55.191" v="21" actId="700"/>
          <ac:spMkLst>
            <pc:docMk/>
            <pc:sldMk cId="2933169707" sldId="320"/>
            <ac:spMk id="2" creationId="{1FF38A18-8363-473C-BDC9-7002E5790230}"/>
          </ac:spMkLst>
        </pc:spChg>
        <pc:spChg chg="mod ord">
          <ac:chgData name="Honey Funny" userId="4338458a21b77d3f" providerId="LiveId" clId="{C7B78660-2C19-401A-9D5C-3134ADD79F53}" dt="2022-04-05T21:20:55.291" v="28" actId="27636"/>
          <ac:spMkLst>
            <pc:docMk/>
            <pc:sldMk cId="2933169707" sldId="320"/>
            <ac:spMk id="3" creationId="{46076A41-5D1B-45A6-93AE-9C5844753CA5}"/>
          </ac:spMkLst>
        </pc:spChg>
        <pc:spChg chg="mod ord">
          <ac:chgData name="Honey Funny" userId="4338458a21b77d3f" providerId="LiveId" clId="{C7B78660-2C19-401A-9D5C-3134ADD79F53}" dt="2022-04-05T21:20:55.301" v="29" actId="27636"/>
          <ac:spMkLst>
            <pc:docMk/>
            <pc:sldMk cId="2933169707" sldId="320"/>
            <ac:spMk id="4" creationId="{B5336FA1-817F-4746-9DAB-3C1294B29931}"/>
          </ac:spMkLst>
        </pc:spChg>
      </pc:sldChg>
      <pc:sldChg chg="modSp del mod modClrScheme chgLayout">
        <pc:chgData name="Honey Funny" userId="4338458a21b77d3f" providerId="LiveId" clId="{C7B78660-2C19-401A-9D5C-3134ADD79F53}" dt="2022-04-05T21:26:29.778" v="110" actId="47"/>
        <pc:sldMkLst>
          <pc:docMk/>
          <pc:sldMk cId="2549584127" sldId="321"/>
        </pc:sldMkLst>
        <pc:spChg chg="mod ord">
          <ac:chgData name="Honey Funny" userId="4338458a21b77d3f" providerId="LiveId" clId="{C7B78660-2C19-401A-9D5C-3134ADD79F53}" dt="2022-04-05T21:20:55.191" v="21" actId="700"/>
          <ac:spMkLst>
            <pc:docMk/>
            <pc:sldMk cId="2549584127" sldId="321"/>
            <ac:spMk id="2" creationId="{1FF38A18-8363-473C-BDC9-7002E5790230}"/>
          </ac:spMkLst>
        </pc:spChg>
        <pc:spChg chg="mod ord">
          <ac:chgData name="Honey Funny" userId="4338458a21b77d3f" providerId="LiveId" clId="{C7B78660-2C19-401A-9D5C-3134ADD79F53}" dt="2022-04-05T21:20:55.329" v="36" actId="27636"/>
          <ac:spMkLst>
            <pc:docMk/>
            <pc:sldMk cId="2549584127" sldId="321"/>
            <ac:spMk id="3" creationId="{46076A41-5D1B-45A6-93AE-9C5844753CA5}"/>
          </ac:spMkLst>
        </pc:spChg>
        <pc:spChg chg="mod ord">
          <ac:chgData name="Honey Funny" userId="4338458a21b77d3f" providerId="LiveId" clId="{C7B78660-2C19-401A-9D5C-3134ADD79F53}" dt="2022-04-05T21:20:55.324" v="35" actId="27636"/>
          <ac:spMkLst>
            <pc:docMk/>
            <pc:sldMk cId="2549584127" sldId="321"/>
            <ac:spMk id="4" creationId="{B5336FA1-817F-4746-9DAB-3C1294B29931}"/>
          </ac:spMkLst>
        </pc:spChg>
      </pc:sldChg>
      <pc:sldChg chg="modSp del mod modClrScheme chgLayout">
        <pc:chgData name="Honey Funny" userId="4338458a21b77d3f" providerId="LiveId" clId="{C7B78660-2C19-401A-9D5C-3134ADD79F53}" dt="2022-04-05T21:26:32.383" v="111" actId="47"/>
        <pc:sldMkLst>
          <pc:docMk/>
          <pc:sldMk cId="1017041122" sldId="322"/>
        </pc:sldMkLst>
        <pc:spChg chg="mod ord">
          <ac:chgData name="Honey Funny" userId="4338458a21b77d3f" providerId="LiveId" clId="{C7B78660-2C19-401A-9D5C-3134ADD79F53}" dt="2022-04-05T21:20:55.191" v="21" actId="700"/>
          <ac:spMkLst>
            <pc:docMk/>
            <pc:sldMk cId="1017041122" sldId="322"/>
            <ac:spMk id="2" creationId="{1FF38A18-8363-473C-BDC9-7002E5790230}"/>
          </ac:spMkLst>
        </pc:spChg>
        <pc:spChg chg="mod ord">
          <ac:chgData name="Honey Funny" userId="4338458a21b77d3f" providerId="LiveId" clId="{C7B78660-2C19-401A-9D5C-3134ADD79F53}" dt="2022-04-05T21:20:55.334" v="37" actId="27636"/>
          <ac:spMkLst>
            <pc:docMk/>
            <pc:sldMk cId="1017041122" sldId="322"/>
            <ac:spMk id="3" creationId="{46076A41-5D1B-45A6-93AE-9C5844753CA5}"/>
          </ac:spMkLst>
        </pc:spChg>
        <pc:spChg chg="mod ord">
          <ac:chgData name="Honey Funny" userId="4338458a21b77d3f" providerId="LiveId" clId="{C7B78660-2C19-401A-9D5C-3134ADD79F53}" dt="2022-04-05T21:20:55.342" v="38" actId="27636"/>
          <ac:spMkLst>
            <pc:docMk/>
            <pc:sldMk cId="1017041122" sldId="322"/>
            <ac:spMk id="4" creationId="{B5336FA1-817F-4746-9DAB-3C1294B29931}"/>
          </ac:spMkLst>
        </pc:spChg>
      </pc:sldChg>
      <pc:sldChg chg="modSp del mod modClrScheme chgLayout">
        <pc:chgData name="Honey Funny" userId="4338458a21b77d3f" providerId="LiveId" clId="{C7B78660-2C19-401A-9D5C-3134ADD79F53}" dt="2022-04-05T21:26:36.331" v="112" actId="47"/>
        <pc:sldMkLst>
          <pc:docMk/>
          <pc:sldMk cId="2977795086" sldId="323"/>
        </pc:sldMkLst>
        <pc:spChg chg="mod ord">
          <ac:chgData name="Honey Funny" userId="4338458a21b77d3f" providerId="LiveId" clId="{C7B78660-2C19-401A-9D5C-3134ADD79F53}" dt="2022-04-05T21:20:55.191" v="21" actId="700"/>
          <ac:spMkLst>
            <pc:docMk/>
            <pc:sldMk cId="2977795086" sldId="323"/>
            <ac:spMk id="2" creationId="{1FF38A18-8363-473C-BDC9-7002E5790230}"/>
          </ac:spMkLst>
        </pc:spChg>
        <pc:spChg chg="mod ord">
          <ac:chgData name="Honey Funny" userId="4338458a21b77d3f" providerId="LiveId" clId="{C7B78660-2C19-401A-9D5C-3134ADD79F53}" dt="2022-04-05T21:20:55.348" v="39" actId="27636"/>
          <ac:spMkLst>
            <pc:docMk/>
            <pc:sldMk cId="2977795086" sldId="323"/>
            <ac:spMk id="3" creationId="{46076A41-5D1B-45A6-93AE-9C5844753CA5}"/>
          </ac:spMkLst>
        </pc:spChg>
        <pc:spChg chg="mod ord">
          <ac:chgData name="Honey Funny" userId="4338458a21b77d3f" providerId="LiveId" clId="{C7B78660-2C19-401A-9D5C-3134ADD79F53}" dt="2022-04-05T21:20:55.351" v="40" actId="27636"/>
          <ac:spMkLst>
            <pc:docMk/>
            <pc:sldMk cId="2977795086" sldId="323"/>
            <ac:spMk id="4" creationId="{B5336FA1-817F-4746-9DAB-3C1294B29931}"/>
          </ac:spMkLst>
        </pc:spChg>
      </pc:sldChg>
      <pc:sldChg chg="modSp del mod modClrScheme chgLayout">
        <pc:chgData name="Honey Funny" userId="4338458a21b77d3f" providerId="LiveId" clId="{C7B78660-2C19-401A-9D5C-3134ADD79F53}" dt="2022-04-05T21:26:37.883" v="113" actId="47"/>
        <pc:sldMkLst>
          <pc:docMk/>
          <pc:sldMk cId="3017258373" sldId="324"/>
        </pc:sldMkLst>
        <pc:spChg chg="mod ord">
          <ac:chgData name="Honey Funny" userId="4338458a21b77d3f" providerId="LiveId" clId="{C7B78660-2C19-401A-9D5C-3134ADD79F53}" dt="2022-04-05T21:20:55.191" v="21" actId="700"/>
          <ac:spMkLst>
            <pc:docMk/>
            <pc:sldMk cId="3017258373" sldId="324"/>
            <ac:spMk id="2" creationId="{1FF38A18-8363-473C-BDC9-7002E5790230}"/>
          </ac:spMkLst>
        </pc:spChg>
        <pc:spChg chg="mod ord">
          <ac:chgData name="Honey Funny" userId="4338458a21b77d3f" providerId="LiveId" clId="{C7B78660-2C19-401A-9D5C-3134ADD79F53}" dt="2022-04-05T21:20:55.356" v="41" actId="27636"/>
          <ac:spMkLst>
            <pc:docMk/>
            <pc:sldMk cId="3017258373" sldId="324"/>
            <ac:spMk id="3" creationId="{46076A41-5D1B-45A6-93AE-9C5844753CA5}"/>
          </ac:spMkLst>
        </pc:spChg>
        <pc:spChg chg="mod ord">
          <ac:chgData name="Honey Funny" userId="4338458a21b77d3f" providerId="LiveId" clId="{C7B78660-2C19-401A-9D5C-3134ADD79F53}" dt="2022-04-05T21:20:55.366" v="42" actId="27636"/>
          <ac:spMkLst>
            <pc:docMk/>
            <pc:sldMk cId="3017258373" sldId="324"/>
            <ac:spMk id="4" creationId="{B5336FA1-817F-4746-9DAB-3C1294B29931}"/>
          </ac:spMkLst>
        </pc:spChg>
      </pc:sldChg>
      <pc:sldChg chg="add">
        <pc:chgData name="Honey Funny" userId="4338458a21b77d3f" providerId="LiveId" clId="{C7B78660-2C19-401A-9D5C-3134ADD79F53}" dt="2022-04-05T21:20:44.400" v="19"/>
        <pc:sldMkLst>
          <pc:docMk/>
          <pc:sldMk cId="1026097772" sldId="325"/>
        </pc:sldMkLst>
      </pc:sldChg>
      <pc:sldChg chg="add">
        <pc:chgData name="Honey Funny" userId="4338458a21b77d3f" providerId="LiveId" clId="{C7B78660-2C19-401A-9D5C-3134ADD79F53}" dt="2022-04-05T21:23:17.458" v="83" actId="2890"/>
        <pc:sldMkLst>
          <pc:docMk/>
          <pc:sldMk cId="2359388873" sldId="326"/>
        </pc:sldMkLst>
      </pc:sldChg>
      <pc:sldChg chg="add replId">
        <pc:chgData name="Honey Funny" userId="4338458a21b77d3f" providerId="LiveId" clId="{C7B78660-2C19-401A-9D5C-3134ADD79F53}" dt="2022-04-05T21:23:17.458" v="83" actId="2890"/>
        <pc:sldMkLst>
          <pc:docMk/>
          <pc:sldMk cId="3644378226" sldId="327"/>
        </pc:sldMkLst>
      </pc:sldChg>
      <pc:sldChg chg="add">
        <pc:chgData name="Honey Funny" userId="4338458a21b77d3f" providerId="LiveId" clId="{C7B78660-2C19-401A-9D5C-3134ADD79F53}" dt="2022-04-05T21:26:26.831" v="109"/>
        <pc:sldMkLst>
          <pc:docMk/>
          <pc:sldMk cId="1847555630" sldId="328"/>
        </pc:sldMkLst>
      </pc:sldChg>
      <pc:sldChg chg="add">
        <pc:chgData name="Honey Funny" userId="4338458a21b77d3f" providerId="LiveId" clId="{C7B78660-2C19-401A-9D5C-3134ADD79F53}" dt="2022-04-05T21:26:26.831" v="109"/>
        <pc:sldMkLst>
          <pc:docMk/>
          <pc:sldMk cId="3993164799" sldId="329"/>
        </pc:sldMkLst>
      </pc:sldChg>
      <pc:sldChg chg="add">
        <pc:chgData name="Honey Funny" userId="4338458a21b77d3f" providerId="LiveId" clId="{C7B78660-2C19-401A-9D5C-3134ADD79F53}" dt="2022-04-05T21:26:41.936" v="114" actId="2890"/>
        <pc:sldMkLst>
          <pc:docMk/>
          <pc:sldMk cId="390582093" sldId="330"/>
        </pc:sldMkLst>
      </pc:sldChg>
      <pc:sldChg chg="add replId">
        <pc:chgData name="Honey Funny" userId="4338458a21b77d3f" providerId="LiveId" clId="{C7B78660-2C19-401A-9D5C-3134ADD79F53}" dt="2022-04-05T21:26:41.936" v="114" actId="2890"/>
        <pc:sldMkLst>
          <pc:docMk/>
          <pc:sldMk cId="2669818869" sldId="331"/>
        </pc:sldMkLst>
      </pc:sldChg>
      <pc:sldChg chg="del">
        <pc:chgData name="Honey Funny" userId="4338458a21b77d3f" providerId="LiveId" clId="{C7B78660-2C19-401A-9D5C-3134ADD79F53}" dt="2022-04-05T21:20:00.291" v="0" actId="47"/>
        <pc:sldMkLst>
          <pc:docMk/>
          <pc:sldMk cId="2432523697" sldId="355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0DDB9C-9841-F64E-A908-D3C7432210BE}" type="datetimeFigureOut">
              <a:rPr lang="en-US" smtClean="0"/>
              <a:t>06/04/2022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1264AC-663B-5A45-9FCA-6F32475D72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95420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34336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61197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1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1"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33626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3152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14009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856619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F38A18-8363-473C-BDC9-7002E57902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r-KW" dirty="0"/>
              <a:t>يــا حــامِــلاً صَــلــيــبَ الــفِــداء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076A41-5D1B-45A6-93AE-9C5844753CA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1683584"/>
          </a:xfrm>
        </p:spPr>
        <p:txBody>
          <a:bodyPr>
            <a:normAutofit/>
          </a:bodyPr>
          <a:lstStyle/>
          <a:p>
            <a:r>
              <a:rPr lang="en-US" dirty="0"/>
              <a:t>Oh Lord Who is Carrying </a:t>
            </a:r>
            <a:br>
              <a:rPr lang="en-US" dirty="0"/>
            </a:br>
            <a:r>
              <a:rPr lang="en-US" dirty="0"/>
              <a:t>The Cross of Redemption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336FA1-817F-4746-9DAB-3C1294B2993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Ḥāmilan</a:t>
            </a:r>
            <a:r>
              <a:rPr lang="en-US" dirty="0"/>
              <a:t> </a:t>
            </a:r>
            <a:r>
              <a:rPr lang="en-US" dirty="0" err="1"/>
              <a:t>Ṣalībal</a:t>
            </a:r>
            <a:r>
              <a:rPr lang="en-US" dirty="0"/>
              <a:t> </a:t>
            </a:r>
            <a:r>
              <a:rPr lang="en-US" dirty="0" err="1"/>
              <a:t>Fidā</a:t>
            </a:r>
            <a:r>
              <a:rPr lang="en-US" dirty="0"/>
              <a:t>‛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2E392A20-5917-4A14-B265-DAD0BAE16170}"/>
              </a:ext>
            </a:extLst>
          </p:cNvPr>
          <p:cNvSpPr txBox="1">
            <a:spLocks/>
          </p:cNvSpPr>
          <p:nvPr/>
        </p:nvSpPr>
        <p:spPr>
          <a:xfrm>
            <a:off x="147146" y="5212080"/>
            <a:ext cx="4754880" cy="54864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54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200" dirty="0"/>
              <a:t>تلحين: فؤاد فاضل</a:t>
            </a:r>
            <a:endParaRPr lang="en-US" sz="3200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6B76335E-D6D7-42FC-AA68-240269A81DAA}"/>
              </a:ext>
            </a:extLst>
          </p:cNvPr>
          <p:cNvSpPr txBox="1">
            <a:spLocks/>
          </p:cNvSpPr>
          <p:nvPr/>
        </p:nvSpPr>
        <p:spPr>
          <a:xfrm>
            <a:off x="147146" y="6126480"/>
            <a:ext cx="4754880" cy="54864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4800" b="1" kern="12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/>
              <a:t>Music by: Fuad Fadel</a:t>
            </a:r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405D02CC-1F37-48EE-A61A-4B2267FF0A66}"/>
              </a:ext>
            </a:extLst>
          </p:cNvPr>
          <p:cNvSpPr txBox="1">
            <a:spLocks/>
          </p:cNvSpPr>
          <p:nvPr/>
        </p:nvSpPr>
        <p:spPr>
          <a:xfrm>
            <a:off x="147146" y="5669280"/>
            <a:ext cx="4754880" cy="54864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 err="1"/>
              <a:t>Talḥīn</a:t>
            </a:r>
            <a:r>
              <a:rPr lang="en-US" sz="3200" dirty="0"/>
              <a:t>: Fuad Fadel</a:t>
            </a:r>
          </a:p>
        </p:txBody>
      </p:sp>
      <p:sp>
        <p:nvSpPr>
          <p:cNvPr id="8" name="Text Placeholder 4">
            <a:extLst>
              <a:ext uri="{FF2B5EF4-FFF2-40B4-BE49-F238E27FC236}">
                <a16:creationId xmlns:a16="http://schemas.microsoft.com/office/drawing/2014/main" id="{C3CC30E2-2E33-4058-ACC3-4322579C4C17}"/>
              </a:ext>
            </a:extLst>
          </p:cNvPr>
          <p:cNvSpPr txBox="1">
            <a:spLocks/>
          </p:cNvSpPr>
          <p:nvPr/>
        </p:nvSpPr>
        <p:spPr>
          <a:xfrm>
            <a:off x="6660407" y="6126480"/>
            <a:ext cx="5394960" cy="548640"/>
          </a:xfrm>
          <a:prstGeom prst="rect">
            <a:avLst/>
          </a:prstGeom>
        </p:spPr>
        <p:txBody>
          <a:bodyPr/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Lyrics by: Jean Abi Ghanim</a:t>
            </a:r>
          </a:p>
        </p:txBody>
      </p:sp>
      <p:sp>
        <p:nvSpPr>
          <p:cNvPr id="9" name="Text Placeholder 5">
            <a:extLst>
              <a:ext uri="{FF2B5EF4-FFF2-40B4-BE49-F238E27FC236}">
                <a16:creationId xmlns:a16="http://schemas.microsoft.com/office/drawing/2014/main" id="{7CFF7DCF-B9F0-4576-B564-F0754522DCA4}"/>
              </a:ext>
            </a:extLst>
          </p:cNvPr>
          <p:cNvSpPr txBox="1">
            <a:spLocks/>
          </p:cNvSpPr>
          <p:nvPr/>
        </p:nvSpPr>
        <p:spPr>
          <a:xfrm>
            <a:off x="6660407" y="5669280"/>
            <a:ext cx="5394960" cy="54864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>
                <a:latin typeface="+mn-lt"/>
              </a:rPr>
              <a:t>Kalimāt: Jean Abi Ghanim</a:t>
            </a:r>
            <a:endParaRPr lang="en-US" sz="3200" dirty="0">
              <a:latin typeface="+mn-lt"/>
            </a:endParaRPr>
          </a:p>
        </p:txBody>
      </p:sp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961EB1AB-A2F8-4ACB-BC36-720113C4756A}"/>
              </a:ext>
            </a:extLst>
          </p:cNvPr>
          <p:cNvSpPr txBox="1">
            <a:spLocks/>
          </p:cNvSpPr>
          <p:nvPr/>
        </p:nvSpPr>
        <p:spPr>
          <a:xfrm>
            <a:off x="6660407" y="5212080"/>
            <a:ext cx="5394960" cy="548640"/>
          </a:xfrm>
          <a:prstGeom prst="rect">
            <a:avLst/>
          </a:prstGeom>
        </p:spPr>
        <p:txBody>
          <a:bodyPr/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rtl="1"/>
            <a:r>
              <a:rPr lang="ar-KW" sz="3200" dirty="0">
                <a:solidFill>
                  <a:schemeClr val="bg1"/>
                </a:solidFill>
                <a:latin typeface="+mn-lt"/>
                <a:cs typeface="+mj-cs"/>
              </a:rPr>
              <a:t>كلمات: جان أبي غانم</a:t>
            </a:r>
            <a:endParaRPr lang="en-US" sz="3200" dirty="0">
              <a:solidFill>
                <a:schemeClr val="bg1"/>
              </a:solidFill>
              <a:latin typeface="+mn-lt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026097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F38A18-8363-473C-BDC9-7002E57902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r-KW" dirty="0"/>
              <a:t>يـا حـامِـلاً صَـلـيــبَ الــفِــداءْ </a:t>
            </a:r>
            <a:br>
              <a:rPr lang="ar-KW" dirty="0"/>
            </a:br>
            <a:r>
              <a:rPr lang="ar-KW" dirty="0"/>
              <a:t>مُــــرَّ مِـــــنْ صَــوْبِـــنـــا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076A41-5D1B-45A6-93AE-9C5844753CA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Carrying the Cross of Redemption, </a:t>
            </a:r>
            <a:br>
              <a:rPr lang="en-US" dirty="0"/>
            </a:br>
            <a:r>
              <a:rPr lang="en-US" dirty="0"/>
              <a:t>Oh Lord, pass by us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336FA1-817F-4746-9DAB-3C1294B2993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Ḥāmilan</a:t>
            </a:r>
            <a:r>
              <a:rPr lang="en-US" dirty="0"/>
              <a:t> </a:t>
            </a:r>
            <a:r>
              <a:rPr lang="en-US" dirty="0" err="1"/>
              <a:t>Ṣalībal</a:t>
            </a:r>
            <a:r>
              <a:rPr lang="en-US" dirty="0"/>
              <a:t> </a:t>
            </a:r>
            <a:r>
              <a:rPr lang="en-US" dirty="0" err="1"/>
              <a:t>Fidā</a:t>
            </a:r>
            <a:r>
              <a:rPr lang="en-US" dirty="0"/>
              <a:t>‛ </a:t>
            </a:r>
            <a:br>
              <a:rPr lang="en-US" dirty="0"/>
            </a:br>
            <a:r>
              <a:rPr lang="en-US" dirty="0" err="1"/>
              <a:t>Murra</a:t>
            </a:r>
            <a:r>
              <a:rPr lang="en-US" dirty="0"/>
              <a:t> Min </a:t>
            </a:r>
            <a:r>
              <a:rPr lang="en-US" dirty="0" err="1"/>
              <a:t>Ṣawbinā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3649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F38A18-8363-473C-BDC9-7002E57902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r-KW" dirty="0"/>
              <a:t>نَـحْـنُ الـذيـنَ نَـحْــيـا الـوَفـاءْ </a:t>
            </a:r>
            <a:br>
              <a:rPr lang="ar-KW" dirty="0"/>
            </a:br>
            <a:r>
              <a:rPr lang="ar-KW" dirty="0"/>
              <a:t>حُـــبُّـــكَ فـــي قَــلْــبِــنــا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076A41-5D1B-45A6-93AE-9C5844753CA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We, who live devotedly, </a:t>
            </a:r>
            <a:br>
              <a:rPr lang="en-US" dirty="0"/>
            </a:br>
            <a:r>
              <a:rPr lang="en-US" dirty="0"/>
              <a:t>your Love overwhelms our hearts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336FA1-817F-4746-9DAB-3C1294B2993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Naḥnu</a:t>
            </a:r>
            <a:r>
              <a:rPr lang="en-US" dirty="0"/>
              <a:t> </a:t>
            </a:r>
            <a:r>
              <a:rPr lang="en-US" dirty="0" err="1"/>
              <a:t>Lladhīna</a:t>
            </a:r>
            <a:r>
              <a:rPr lang="en-US" dirty="0"/>
              <a:t> </a:t>
            </a:r>
            <a:r>
              <a:rPr lang="en-US" dirty="0" err="1"/>
              <a:t>Naḥyāl</a:t>
            </a:r>
            <a:r>
              <a:rPr lang="en-US" dirty="0"/>
              <a:t> </a:t>
            </a:r>
            <a:r>
              <a:rPr lang="en-US" dirty="0" err="1"/>
              <a:t>Wafā</a:t>
            </a:r>
            <a:r>
              <a:rPr lang="en-US" dirty="0"/>
              <a:t>‛</a:t>
            </a:r>
            <a:br>
              <a:rPr lang="en-US" dirty="0"/>
            </a:br>
            <a:r>
              <a:rPr lang="en-US" dirty="0" err="1"/>
              <a:t>Ḥubbuka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Qalbinā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5705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F38A18-8363-473C-BDC9-7002E57902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r-KW" dirty="0"/>
              <a:t>يـا حـامِـلاً صَـلـيــبَ الــفِــداءْ </a:t>
            </a:r>
            <a:br>
              <a:rPr lang="ar-KW" dirty="0"/>
            </a:br>
            <a:r>
              <a:rPr lang="ar-KW" dirty="0"/>
              <a:t>مُــــرَّ مِـــــنْ صَــوْبِـــنـــا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076A41-5D1B-45A6-93AE-9C5844753CA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Carrying the Cross of Redemption, </a:t>
            </a:r>
            <a:br>
              <a:rPr lang="en-US" dirty="0"/>
            </a:br>
            <a:r>
              <a:rPr lang="en-US" dirty="0"/>
              <a:t>Oh Lord, pass by us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336FA1-817F-4746-9DAB-3C1294B2993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Ḥāmilan</a:t>
            </a:r>
            <a:r>
              <a:rPr lang="en-US" dirty="0"/>
              <a:t> </a:t>
            </a:r>
            <a:r>
              <a:rPr lang="en-US" dirty="0" err="1"/>
              <a:t>Ṣalībal</a:t>
            </a:r>
            <a:r>
              <a:rPr lang="en-US" dirty="0"/>
              <a:t> </a:t>
            </a:r>
            <a:r>
              <a:rPr lang="en-US" dirty="0" err="1"/>
              <a:t>Fidā</a:t>
            </a:r>
            <a:r>
              <a:rPr lang="en-US" dirty="0"/>
              <a:t>‛ </a:t>
            </a:r>
            <a:br>
              <a:rPr lang="en-US" dirty="0"/>
            </a:br>
            <a:r>
              <a:rPr lang="en-US" dirty="0" err="1"/>
              <a:t>Murra</a:t>
            </a:r>
            <a:r>
              <a:rPr lang="en-US" dirty="0"/>
              <a:t> Min </a:t>
            </a:r>
            <a:r>
              <a:rPr lang="en-US" dirty="0" err="1"/>
              <a:t>Ṣawbinā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9388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F38A18-8363-473C-BDC9-7002E57902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r-KW" dirty="0"/>
              <a:t>نَـحْـنُ الـذيـنَ نَـحْــيـا الـوَفـاءْ </a:t>
            </a:r>
            <a:br>
              <a:rPr lang="ar-KW" dirty="0"/>
            </a:br>
            <a:r>
              <a:rPr lang="ar-KW" dirty="0"/>
              <a:t>حُـــبُّـــكَ فـــي قَــلْــبِــنــا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076A41-5D1B-45A6-93AE-9C5844753CA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We, who live devotedly, </a:t>
            </a:r>
            <a:br>
              <a:rPr lang="en-US" dirty="0"/>
            </a:br>
            <a:r>
              <a:rPr lang="en-US" dirty="0"/>
              <a:t>your Love overwhelms our hearts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336FA1-817F-4746-9DAB-3C1294B2993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Naḥnu</a:t>
            </a:r>
            <a:r>
              <a:rPr lang="en-US" dirty="0"/>
              <a:t> </a:t>
            </a:r>
            <a:r>
              <a:rPr lang="en-US" dirty="0" err="1"/>
              <a:t>Lladhīna</a:t>
            </a:r>
            <a:r>
              <a:rPr lang="en-US" dirty="0"/>
              <a:t> </a:t>
            </a:r>
            <a:r>
              <a:rPr lang="en-US" dirty="0" err="1"/>
              <a:t>Naḥyāl</a:t>
            </a:r>
            <a:r>
              <a:rPr lang="en-US" dirty="0"/>
              <a:t> </a:t>
            </a:r>
            <a:r>
              <a:rPr lang="en-US" dirty="0" err="1"/>
              <a:t>Wafā</a:t>
            </a:r>
            <a:r>
              <a:rPr lang="en-US" dirty="0"/>
              <a:t>‛</a:t>
            </a:r>
            <a:br>
              <a:rPr lang="en-US" dirty="0"/>
            </a:br>
            <a:r>
              <a:rPr lang="en-US" dirty="0" err="1"/>
              <a:t>Ḥubbuka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Qalbinā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4378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F38A18-8363-473C-BDC9-7002E57902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r-KW" dirty="0"/>
              <a:t>أمـامَـكَ نَــنْـحَــنـي أَنْــزِلْ صَـلـيـبَـكَ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076A41-5D1B-45A6-93AE-9C5844753CA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We bow before You, put down Your Cross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336FA1-817F-4746-9DAB-3C1294B2993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Amāmaka</a:t>
            </a:r>
            <a:r>
              <a:rPr lang="en-US" dirty="0"/>
              <a:t> </a:t>
            </a:r>
            <a:r>
              <a:rPr lang="en-US" dirty="0" err="1"/>
              <a:t>Nanḥanī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Anzel</a:t>
            </a:r>
            <a:r>
              <a:rPr lang="en-US" dirty="0"/>
              <a:t> </a:t>
            </a:r>
            <a:r>
              <a:rPr lang="en-US" dirty="0" err="1"/>
              <a:t>Ṣalībaka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1397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F38A18-8363-473C-BDC9-7002E57902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r-KW" dirty="0"/>
              <a:t>ضَــعْــهُ عَــلَــى أَكْــتــافِــنــا </a:t>
            </a:r>
            <a:br>
              <a:rPr lang="ar-KW" dirty="0"/>
            </a:br>
            <a:r>
              <a:rPr lang="ar-KW" dirty="0"/>
              <a:t>وَارْتَــحْ عِــنْــدَنــا قَــلــيــلاً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076A41-5D1B-45A6-93AE-9C5844753CA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Place it on our shoulders, </a:t>
            </a:r>
            <a:br>
              <a:rPr lang="en-US" dirty="0"/>
            </a:br>
            <a:r>
              <a:rPr lang="en-US" dirty="0"/>
              <a:t>so You can relax a little with us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336FA1-817F-4746-9DAB-3C1294B2993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Ḍa‘hu</a:t>
            </a:r>
            <a:r>
              <a:rPr lang="en-US" dirty="0"/>
              <a:t> ‘</a:t>
            </a:r>
            <a:r>
              <a:rPr lang="en-US" dirty="0" err="1"/>
              <a:t>Alā</a:t>
            </a:r>
            <a:r>
              <a:rPr lang="en-US" dirty="0"/>
              <a:t> ‛</a:t>
            </a:r>
            <a:r>
              <a:rPr lang="en-US" dirty="0" err="1"/>
              <a:t>Aktāfinā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waRtaḥ</a:t>
            </a:r>
            <a:r>
              <a:rPr lang="en-US" dirty="0"/>
              <a:t> ‘</a:t>
            </a:r>
            <a:r>
              <a:rPr lang="en-US" dirty="0" err="1"/>
              <a:t>Endanā</a:t>
            </a:r>
            <a:r>
              <a:rPr lang="en-US" dirty="0"/>
              <a:t> </a:t>
            </a:r>
            <a:r>
              <a:rPr lang="en-US" dirty="0" err="1"/>
              <a:t>Qalīlan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5188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F38A18-8363-473C-BDC9-7002E57902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r-KW" dirty="0"/>
              <a:t>طَــريــقُ الــخَــلاصِ طَــويــلٌ </a:t>
            </a:r>
            <a:br>
              <a:rPr lang="ar-KW" dirty="0"/>
            </a:br>
            <a:r>
              <a:rPr lang="ar-KW" dirty="0"/>
              <a:t>عَــلَــى مَـــدِّ آمــالِـــكَ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076A41-5D1B-45A6-93AE-9C5844753CA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Too long is the Road of Salvation; </a:t>
            </a:r>
            <a:br>
              <a:rPr lang="en-US" dirty="0"/>
            </a:br>
            <a:r>
              <a:rPr lang="en-US" dirty="0"/>
              <a:t>alike Your hopes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336FA1-817F-4746-9DAB-3C1294B2993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Ṭarīqul</a:t>
            </a:r>
            <a:r>
              <a:rPr lang="en-US" dirty="0"/>
              <a:t> </a:t>
            </a:r>
            <a:r>
              <a:rPr lang="en-US" dirty="0" err="1"/>
              <a:t>Khalāṣi</a:t>
            </a:r>
            <a:r>
              <a:rPr lang="en-US" dirty="0"/>
              <a:t> </a:t>
            </a:r>
            <a:r>
              <a:rPr lang="en-US" dirty="0" err="1"/>
              <a:t>Ṭawīlon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‘</a:t>
            </a:r>
            <a:r>
              <a:rPr lang="en-US" dirty="0" err="1"/>
              <a:t>Alā</a:t>
            </a:r>
            <a:r>
              <a:rPr lang="en-US" dirty="0"/>
              <a:t> Maddi ‛</a:t>
            </a:r>
            <a:r>
              <a:rPr lang="en-US" dirty="0" err="1"/>
              <a:t>Āmālika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824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F38A18-8363-473C-BDC9-7002E57902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r-KW" dirty="0"/>
              <a:t>يـا حـامِـلاً صَـلـيــبَ الــفِــداءْ </a:t>
            </a:r>
            <a:br>
              <a:rPr lang="ar-KW" dirty="0"/>
            </a:br>
            <a:r>
              <a:rPr lang="ar-KW" dirty="0"/>
              <a:t>مُــــرَّ مِـــــنْ صَــوْبِـــنـــا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076A41-5D1B-45A6-93AE-9C5844753CA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Carrying the Cross of Redemption, </a:t>
            </a:r>
            <a:br>
              <a:rPr lang="en-US" dirty="0"/>
            </a:br>
            <a:r>
              <a:rPr lang="en-US" dirty="0"/>
              <a:t>Oh Lord, pass by us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336FA1-817F-4746-9DAB-3C1294B2993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Ḥāmilan</a:t>
            </a:r>
            <a:r>
              <a:rPr lang="en-US" dirty="0"/>
              <a:t> </a:t>
            </a:r>
            <a:r>
              <a:rPr lang="en-US" dirty="0" err="1"/>
              <a:t>Ṣalībal</a:t>
            </a:r>
            <a:r>
              <a:rPr lang="en-US" dirty="0"/>
              <a:t> </a:t>
            </a:r>
            <a:r>
              <a:rPr lang="en-US" dirty="0" err="1"/>
              <a:t>Fidā</a:t>
            </a:r>
            <a:r>
              <a:rPr lang="en-US" dirty="0"/>
              <a:t>‛ </a:t>
            </a:r>
            <a:br>
              <a:rPr lang="en-US" dirty="0"/>
            </a:br>
            <a:r>
              <a:rPr lang="en-US" dirty="0" err="1"/>
              <a:t>Murra</a:t>
            </a:r>
            <a:r>
              <a:rPr lang="en-US" dirty="0"/>
              <a:t> Min </a:t>
            </a:r>
            <a:r>
              <a:rPr lang="en-US" dirty="0" err="1"/>
              <a:t>Ṣawbinā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7555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F38A18-8363-473C-BDC9-7002E57902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r-KW" dirty="0"/>
              <a:t>نَـحْـنُ الـذيـنَ نَـحْــيـا الـوَفـاءْ </a:t>
            </a:r>
            <a:br>
              <a:rPr lang="ar-KW" dirty="0"/>
            </a:br>
            <a:r>
              <a:rPr lang="ar-KW" dirty="0"/>
              <a:t>حُـــبُّـــكَ فـــي قَــلْــبِــنــا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076A41-5D1B-45A6-93AE-9C5844753CA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We, who live devotedly, </a:t>
            </a:r>
            <a:br>
              <a:rPr lang="en-US" dirty="0"/>
            </a:br>
            <a:r>
              <a:rPr lang="en-US" dirty="0"/>
              <a:t>your Love overwhelms our hearts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336FA1-817F-4746-9DAB-3C1294B2993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Naḥnu</a:t>
            </a:r>
            <a:r>
              <a:rPr lang="en-US" dirty="0"/>
              <a:t> </a:t>
            </a:r>
            <a:r>
              <a:rPr lang="en-US" dirty="0" err="1"/>
              <a:t>Lladhīna</a:t>
            </a:r>
            <a:r>
              <a:rPr lang="en-US" dirty="0"/>
              <a:t> </a:t>
            </a:r>
            <a:r>
              <a:rPr lang="en-US" dirty="0" err="1"/>
              <a:t>Naḥyāl</a:t>
            </a:r>
            <a:r>
              <a:rPr lang="en-US" dirty="0"/>
              <a:t> </a:t>
            </a:r>
            <a:r>
              <a:rPr lang="en-US" dirty="0" err="1"/>
              <a:t>Wafā</a:t>
            </a:r>
            <a:r>
              <a:rPr lang="en-US" dirty="0"/>
              <a:t>‛</a:t>
            </a:r>
            <a:br>
              <a:rPr lang="en-US" dirty="0"/>
            </a:br>
            <a:r>
              <a:rPr lang="en-US" dirty="0" err="1"/>
              <a:t>Ḥubbuka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Qalbinā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3164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F38A18-8363-473C-BDC9-7002E57902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r-KW" dirty="0"/>
              <a:t>يـا حـامِـلاً صَـلـيــبَ الــفِــداءْ </a:t>
            </a:r>
            <a:br>
              <a:rPr lang="ar-KW" dirty="0"/>
            </a:br>
            <a:r>
              <a:rPr lang="ar-KW" dirty="0"/>
              <a:t>مُــــرَّ مِـــــنْ صَــوْبِـــنـــا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076A41-5D1B-45A6-93AE-9C5844753CA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Carrying the Cross of Redemption, </a:t>
            </a:r>
            <a:br>
              <a:rPr lang="en-US" dirty="0"/>
            </a:br>
            <a:r>
              <a:rPr lang="en-US" dirty="0"/>
              <a:t>Oh Lord, pass by us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336FA1-817F-4746-9DAB-3C1294B2993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Ḥāmilan</a:t>
            </a:r>
            <a:r>
              <a:rPr lang="en-US" dirty="0"/>
              <a:t> </a:t>
            </a:r>
            <a:r>
              <a:rPr lang="en-US" dirty="0" err="1"/>
              <a:t>Ṣalībal</a:t>
            </a:r>
            <a:r>
              <a:rPr lang="en-US" dirty="0"/>
              <a:t> </a:t>
            </a:r>
            <a:r>
              <a:rPr lang="en-US" dirty="0" err="1"/>
              <a:t>Fidā</a:t>
            </a:r>
            <a:r>
              <a:rPr lang="en-US" dirty="0"/>
              <a:t>‛ </a:t>
            </a:r>
            <a:br>
              <a:rPr lang="en-US" dirty="0"/>
            </a:br>
            <a:r>
              <a:rPr lang="en-US" dirty="0" err="1"/>
              <a:t>Murra</a:t>
            </a:r>
            <a:r>
              <a:rPr lang="en-US" dirty="0"/>
              <a:t> Min </a:t>
            </a:r>
            <a:r>
              <a:rPr lang="en-US" dirty="0" err="1"/>
              <a:t>Ṣawbinā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582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F38A18-8363-473C-BDC9-7002E57902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r-KW" dirty="0"/>
              <a:t>نَـحْـنُ الـذيـنَ نَـحْــيـا الـوَفـاءْ </a:t>
            </a:r>
            <a:br>
              <a:rPr lang="ar-KW" dirty="0"/>
            </a:br>
            <a:r>
              <a:rPr lang="ar-KW" dirty="0"/>
              <a:t>حُـــبُّـــكَ فـــي قَــلْــبِــنــا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076A41-5D1B-45A6-93AE-9C5844753CA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We, who live devotedly, </a:t>
            </a:r>
            <a:br>
              <a:rPr lang="en-US" dirty="0"/>
            </a:br>
            <a:r>
              <a:rPr lang="en-US" dirty="0"/>
              <a:t>your Love overwhelms our hearts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336FA1-817F-4746-9DAB-3C1294B2993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Naḥnu</a:t>
            </a:r>
            <a:r>
              <a:rPr lang="en-US" dirty="0"/>
              <a:t> </a:t>
            </a:r>
            <a:r>
              <a:rPr lang="en-US" dirty="0" err="1"/>
              <a:t>Lladhīna</a:t>
            </a:r>
            <a:r>
              <a:rPr lang="en-US" dirty="0"/>
              <a:t> </a:t>
            </a:r>
            <a:r>
              <a:rPr lang="en-US" dirty="0" err="1"/>
              <a:t>Naḥyāl</a:t>
            </a:r>
            <a:r>
              <a:rPr lang="en-US" dirty="0"/>
              <a:t> </a:t>
            </a:r>
            <a:r>
              <a:rPr lang="en-US" dirty="0" err="1"/>
              <a:t>Wafā</a:t>
            </a:r>
            <a:r>
              <a:rPr lang="en-US" dirty="0"/>
              <a:t>‛</a:t>
            </a:r>
            <a:br>
              <a:rPr lang="en-US" dirty="0"/>
            </a:br>
            <a:r>
              <a:rPr lang="en-US" dirty="0" err="1"/>
              <a:t>Ḥubbuka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Qalbinā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9818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Hymns Template (NFGM BG 90%)" id="{4CBCA61D-E0B1-463F-9E96-02C3F2175DD1}" vid="{14E441D1-9295-403A-AFAE-98D8F58E53A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 by RR</Template>
  <TotalTime>130</TotalTime>
  <Words>366</Words>
  <Application>Microsoft Office PowerPoint</Application>
  <PresentationFormat>Widescreen</PresentationFormat>
  <Paragraphs>42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Times New Roman</vt:lpstr>
      <vt:lpstr>1_Office Theme</vt:lpstr>
      <vt:lpstr>يــا حــامِــلاً صَــلــيــبَ الــفِــداء</vt:lpstr>
      <vt:lpstr>يـا حـامِـلاً صَـلـيــبَ الــفِــداءْ  مُــــرَّ مِـــــنْ صَــوْبِـــنـــا</vt:lpstr>
      <vt:lpstr>نَـحْـنُ الـذيـنَ نَـحْــيـا الـوَفـاءْ  حُـــبُّـــكَ فـــي قَــلْــبِــنــا</vt:lpstr>
      <vt:lpstr>يـا حـامِـلاً صَـلـيــبَ الــفِــداءْ  مُــــرَّ مِـــــنْ صَــوْبِـــنـــا</vt:lpstr>
      <vt:lpstr>نَـحْـنُ الـذيـنَ نَـحْــيـا الـوَفـاءْ  حُـــبُّـــكَ فـــي قَــلْــبِــنــا</vt:lpstr>
      <vt:lpstr>أمـامَـكَ نَــنْـحَــنـي أَنْــزِلْ صَـلـيـبَـكَ</vt:lpstr>
      <vt:lpstr>ضَــعْــهُ عَــلَــى أَكْــتــافِــنــا  وَارْتَــحْ عِــنْــدَنــا قَــلــيــلاً</vt:lpstr>
      <vt:lpstr>طَــريــقُ الــخَــلاصِ طَــويــلٌ  عَــلَــى مَـــدِّ آمــالِـــكَ</vt:lpstr>
      <vt:lpstr>يـا حـامِـلاً صَـلـيــبَ الــفِــداءْ  مُــــرَّ مِـــــنْ صَــوْبِـــنـــا</vt:lpstr>
      <vt:lpstr>نَـحْـنُ الـذيـنَ نَـحْــيـا الـوَفـاءْ  حُـــبُّـــكَ فـــي قَــلْــبِــنــا</vt:lpstr>
      <vt:lpstr>يـا حـامِـلاً صَـلـيــبَ الــفِــداءْ  مُــــرَّ مِـــــنْ صَــوْبِـــنـــا</vt:lpstr>
      <vt:lpstr>نَـحْـنُ الـذيـنَ نَـحْــيـا الـوَفـاءْ  حُـــبُّـــكَ فـــي قَــلْــبِــنــا</vt:lpstr>
    </vt:vector>
  </TitlesOfParts>
  <Company>Naim Al Hussaini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Yā Ḥāmilan Ṣalībal Fidā‛ - يا حاملاً صليب الفداء</dc:title>
  <dc:creator>Nizart</dc:creator>
  <cp:lastModifiedBy>Honey Funny</cp:lastModifiedBy>
  <cp:revision>20</cp:revision>
  <dcterms:created xsi:type="dcterms:W3CDTF">2020-04-03T00:24:32Z</dcterms:created>
  <dcterms:modified xsi:type="dcterms:W3CDTF">2022-04-05T21:26:44Z</dcterms:modified>
</cp:coreProperties>
</file>