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7" r:id="rId9"/>
    <p:sldId id="263" r:id="rId10"/>
    <p:sldId id="268" r:id="rId11"/>
    <p:sldId id="269" r:id="rId12"/>
    <p:sldId id="270" r:id="rId13"/>
    <p:sldId id="271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292" y="5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F16F83BE-3555-4CB2-A882-B41537A39391}"/>
    <pc:docChg chg="custSel modSld">
      <pc:chgData name="Honey Funny" userId="4338458a21b77d3f" providerId="LiveId" clId="{F16F83BE-3555-4CB2-A882-B41537A39391}" dt="2025-03-21T18:59:28.851" v="18" actId="6549"/>
      <pc:docMkLst>
        <pc:docMk/>
      </pc:docMkLst>
      <pc:sldChg chg="modSp mod">
        <pc:chgData name="Honey Funny" userId="4338458a21b77d3f" providerId="LiveId" clId="{F16F83BE-3555-4CB2-A882-B41537A39391}" dt="2025-03-21T18:50:49.789" v="5" actId="20577"/>
        <pc:sldMkLst>
          <pc:docMk/>
          <pc:sldMk cId="3011508807" sldId="260"/>
        </pc:sldMkLst>
        <pc:spChg chg="mod">
          <ac:chgData name="Honey Funny" userId="4338458a21b77d3f" providerId="LiveId" clId="{F16F83BE-3555-4CB2-A882-B41537A39391}" dt="2025-03-21T18:50:49.789" v="5" actId="20577"/>
          <ac:spMkLst>
            <pc:docMk/>
            <pc:sldMk cId="3011508807" sldId="260"/>
            <ac:spMk id="3" creationId="{D3678BD3-ADA9-4951-9A19-61DC0FC3175A}"/>
          </ac:spMkLst>
        </pc:spChg>
      </pc:sldChg>
      <pc:sldChg chg="modSp mod">
        <pc:chgData name="Honey Funny" userId="4338458a21b77d3f" providerId="LiveId" clId="{F16F83BE-3555-4CB2-A882-B41537A39391}" dt="2025-03-21T18:54:06.779" v="9" actId="20577"/>
        <pc:sldMkLst>
          <pc:docMk/>
          <pc:sldMk cId="3019844314" sldId="261"/>
        </pc:sldMkLst>
        <pc:spChg chg="mod">
          <ac:chgData name="Honey Funny" userId="4338458a21b77d3f" providerId="LiveId" clId="{F16F83BE-3555-4CB2-A882-B41537A39391}" dt="2025-03-21T18:54:06.779" v="9" actId="20577"/>
          <ac:spMkLst>
            <pc:docMk/>
            <pc:sldMk cId="3019844314" sldId="261"/>
            <ac:spMk id="3" creationId="{67E84222-FB30-4E89-AA45-7284E9508308}"/>
          </ac:spMkLst>
        </pc:spChg>
      </pc:sldChg>
      <pc:sldChg chg="modSp mod">
        <pc:chgData name="Honey Funny" userId="4338458a21b77d3f" providerId="LiveId" clId="{F16F83BE-3555-4CB2-A882-B41537A39391}" dt="2025-03-21T18:56:47.907" v="13" actId="27636"/>
        <pc:sldMkLst>
          <pc:docMk/>
          <pc:sldMk cId="78461267" sldId="263"/>
        </pc:sldMkLst>
        <pc:spChg chg="mod">
          <ac:chgData name="Honey Funny" userId="4338458a21b77d3f" providerId="LiveId" clId="{F16F83BE-3555-4CB2-A882-B41537A39391}" dt="2025-03-21T18:56:47.907" v="13" actId="27636"/>
          <ac:spMkLst>
            <pc:docMk/>
            <pc:sldMk cId="78461267" sldId="263"/>
            <ac:spMk id="3" creationId="{5DDCAB06-CD7D-4B66-AB9E-EBDBEAFFD02D}"/>
          </ac:spMkLst>
        </pc:spChg>
      </pc:sldChg>
      <pc:sldChg chg="modSp mod">
        <pc:chgData name="Honey Funny" userId="4338458a21b77d3f" providerId="LiveId" clId="{F16F83BE-3555-4CB2-A882-B41537A39391}" dt="2025-03-21T18:57:53.166" v="17" actId="27636"/>
        <pc:sldMkLst>
          <pc:docMk/>
          <pc:sldMk cId="993038812" sldId="268"/>
        </pc:sldMkLst>
        <pc:spChg chg="mod">
          <ac:chgData name="Honey Funny" userId="4338458a21b77d3f" providerId="LiveId" clId="{F16F83BE-3555-4CB2-A882-B41537A39391}" dt="2025-03-21T18:57:53.166" v="17" actId="27636"/>
          <ac:spMkLst>
            <pc:docMk/>
            <pc:sldMk cId="993038812" sldId="268"/>
            <ac:spMk id="3" creationId="{7C1CAACE-9E9E-4A77-B710-8ABDA6EA3775}"/>
          </ac:spMkLst>
        </pc:spChg>
      </pc:sldChg>
      <pc:sldChg chg="modSp mod">
        <pc:chgData name="Honey Funny" userId="4338458a21b77d3f" providerId="LiveId" clId="{F16F83BE-3555-4CB2-A882-B41537A39391}" dt="2025-03-21T18:59:28.851" v="18" actId="6549"/>
        <pc:sldMkLst>
          <pc:docMk/>
          <pc:sldMk cId="193267389" sldId="270"/>
        </pc:sldMkLst>
        <pc:spChg chg="mod">
          <ac:chgData name="Honey Funny" userId="4338458a21b77d3f" providerId="LiveId" clId="{F16F83BE-3555-4CB2-A882-B41537A39391}" dt="2025-03-21T18:59:28.851" v="18" actId="6549"/>
          <ac:spMkLst>
            <pc:docMk/>
            <pc:sldMk cId="193267389" sldId="270"/>
            <ac:spMk id="3" creationId="{92B80ED9-96B4-4695-B969-785076DC42D2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0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62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21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84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3107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72600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4950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039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31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727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53034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272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0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5952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5400" dirty="0"/>
              <a:t>طُــرُقُ أورَشَــلــيــم نــائِــحَــة</a:t>
            </a:r>
            <a:endParaRPr lang="en-US" sz="54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The Roads to Jerusalem Mourn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Ṭuruqu</a:t>
            </a:r>
            <a:r>
              <a:rPr lang="en-US" sz="4800" dirty="0"/>
              <a:t> ‛</a:t>
            </a:r>
            <a:r>
              <a:rPr lang="en-US" sz="4800" dirty="0" err="1"/>
              <a:t>Ūrashalīma</a:t>
            </a:r>
            <a:r>
              <a:rPr lang="en-US" sz="4800" dirty="0"/>
              <a:t> </a:t>
            </a:r>
            <a:r>
              <a:rPr lang="en-US" sz="4800" dirty="0" err="1"/>
              <a:t>Nā‛eḥa</a:t>
            </a:r>
            <a:endParaRPr lang="en-US" sz="4800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E553635-9339-4268-9330-A6C26607080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214257" y="6050280"/>
            <a:ext cx="6810103" cy="640080"/>
          </a:xfrm>
        </p:spPr>
        <p:txBody>
          <a:bodyPr>
            <a:normAutofit/>
          </a:bodyPr>
          <a:lstStyle/>
          <a:p>
            <a:r>
              <a:rPr lang="en-US" dirty="0"/>
              <a:t>Extracts From the Book of Lamentations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18D24017-C41F-9B2B-9334-73B2A174DCE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214257" y="5318760"/>
            <a:ext cx="6810103" cy="640080"/>
          </a:xfrm>
        </p:spPr>
        <p:txBody>
          <a:bodyPr>
            <a:normAutofit/>
          </a:bodyPr>
          <a:lstStyle/>
          <a:p>
            <a:r>
              <a:rPr lang="en-US" dirty="0"/>
              <a:t>Min </a:t>
            </a:r>
            <a:r>
              <a:rPr lang="en-US" dirty="0" err="1"/>
              <a:t>Marāthī</a:t>
            </a:r>
            <a:r>
              <a:rPr lang="en-US" dirty="0"/>
              <a:t> ‛</a:t>
            </a:r>
            <a:r>
              <a:rPr lang="en-US" dirty="0" err="1"/>
              <a:t>Ermiyā</a:t>
            </a:r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D515A402-BE21-68C5-8B2A-65B4214F65E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061857" cy="640080"/>
          </a:xfrm>
        </p:spPr>
        <p:txBody>
          <a:bodyPr/>
          <a:lstStyle/>
          <a:p>
            <a:r>
              <a:rPr lang="en-US" dirty="0"/>
              <a:t>Music by: </a:t>
            </a:r>
            <a:r>
              <a:rPr lang="en-US" dirty="0" err="1"/>
              <a:t>Rahbani</a:t>
            </a:r>
            <a:r>
              <a:rPr lang="en-US" dirty="0"/>
              <a:t> Brothers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D8E2451C-3A25-458D-76A2-1219A39482C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061857" cy="640080"/>
          </a:xfrm>
        </p:spPr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‛</a:t>
            </a:r>
            <a:r>
              <a:rPr lang="en-US" dirty="0" err="1"/>
              <a:t>al‛Akhawayn</a:t>
            </a:r>
            <a:r>
              <a:rPr lang="en-US" dirty="0"/>
              <a:t> </a:t>
            </a:r>
            <a:r>
              <a:rPr lang="en-US" dirty="0" err="1"/>
              <a:t>Rahbani</a:t>
            </a:r>
            <a:r>
              <a:rPr lang="en-US" dirty="0"/>
              <a:t> 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ECD042A4-404A-BEBD-399E-28C40C785EB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214257" y="4587240"/>
            <a:ext cx="6810103" cy="640080"/>
          </a:xfrm>
        </p:spPr>
        <p:txBody>
          <a:bodyPr>
            <a:normAutofit/>
          </a:bodyPr>
          <a:lstStyle/>
          <a:p>
            <a:r>
              <a:rPr lang="ar-KW" dirty="0"/>
              <a:t>من مراثي إرميا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B7A53A41-26BF-EE02-1085-EE18866DF16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061857" cy="640080"/>
          </a:xfrm>
        </p:spPr>
        <p:txBody>
          <a:bodyPr>
            <a:normAutofit/>
          </a:bodyPr>
          <a:lstStyle/>
          <a:p>
            <a:r>
              <a:rPr lang="ar-KW" dirty="0"/>
              <a:t>تلحين: الأخَـوَيْـن الـرَّحـبـاني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طُـرُقُ أورشَـلـيــمَ نـائِـحَــة</a:t>
            </a:r>
            <a:br>
              <a:rPr lang="ar-KW" dirty="0"/>
            </a:br>
            <a:r>
              <a:rPr lang="ar-KW" dirty="0"/>
              <a:t>لِـعَــدَمِ الـقـادِمـيـنَ إلى الأعـيـاد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roads to Jerusalem mourn </a:t>
            </a:r>
            <a:br>
              <a:rPr lang="en-US" dirty="0"/>
            </a:br>
            <a:r>
              <a:rPr lang="en-US" dirty="0"/>
              <a:t>Because no one comes to the set feasts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Ṭuruqu</a:t>
            </a:r>
            <a:r>
              <a:rPr lang="en-US" dirty="0"/>
              <a:t> ‛</a:t>
            </a:r>
            <a:r>
              <a:rPr lang="en-US" dirty="0" err="1"/>
              <a:t>Ūrashalīma</a:t>
            </a:r>
            <a:r>
              <a:rPr lang="en-US" dirty="0"/>
              <a:t> </a:t>
            </a:r>
            <a:r>
              <a:rPr lang="en-US" dirty="0" err="1"/>
              <a:t>Nā‛eḥa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li‘Adamil</a:t>
            </a:r>
            <a:r>
              <a:rPr lang="en-US" dirty="0"/>
              <a:t> </a:t>
            </a:r>
            <a:r>
              <a:rPr lang="en-US" dirty="0" err="1"/>
              <a:t>Qādimīna</a:t>
            </a:r>
            <a:r>
              <a:rPr lang="en-US" dirty="0"/>
              <a:t> ‛</a:t>
            </a:r>
            <a:r>
              <a:rPr lang="en-US" dirty="0" err="1"/>
              <a:t>Elāl</a:t>
            </a:r>
            <a:r>
              <a:rPr lang="en-US" dirty="0"/>
              <a:t> ‛</a:t>
            </a:r>
            <a:r>
              <a:rPr lang="en-US" dirty="0" err="1"/>
              <a:t>A‘yād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A3B87-F6EE-4999-956E-BCC2E6F11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وَجَــمــيــعُ أبــوابِــهــا مُـتَـهَــدِّمَــة </a:t>
            </a:r>
            <a:br>
              <a:rPr lang="ar-KW" dirty="0"/>
            </a:br>
            <a:r>
              <a:rPr lang="ar-KW" dirty="0"/>
              <a:t>كَـهَــنَــتُـهــا مُــتَــنَـهِّـــدون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18E575-5CEF-4FEB-9E60-89542060F4C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All her gates are desolate</a:t>
            </a:r>
            <a:br>
              <a:rPr lang="en-US" dirty="0"/>
            </a:br>
            <a:r>
              <a:rPr lang="en-US" dirty="0"/>
              <a:t>Her priests sigh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243AAD-88F6-4DBF-9641-E19D31C6239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waJamī‘u</a:t>
            </a:r>
            <a:r>
              <a:rPr lang="en-US" dirty="0"/>
              <a:t> ‛</a:t>
            </a:r>
            <a:r>
              <a:rPr lang="en-US" dirty="0" err="1"/>
              <a:t>Abwābihā</a:t>
            </a:r>
            <a:r>
              <a:rPr lang="en-US" dirty="0"/>
              <a:t> </a:t>
            </a:r>
            <a:r>
              <a:rPr lang="en-US" dirty="0" err="1"/>
              <a:t>Mutahaddima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Kahanatuhā</a:t>
            </a:r>
            <a:r>
              <a:rPr lang="en-US" dirty="0"/>
              <a:t> </a:t>
            </a:r>
            <a:r>
              <a:rPr lang="en-US" dirty="0" err="1"/>
              <a:t>Mutanahhedūn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469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4F503-2824-40CE-BCEA-5F90D9114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وَعَـــذاراهــا مُــتَــحَــسِّـــرات </a:t>
            </a:r>
            <a:br>
              <a:rPr lang="ar-KW" dirty="0"/>
            </a:br>
            <a:r>
              <a:rPr lang="ar-KW" dirty="0"/>
              <a:t>الــكُــلُّ فــي مَـــرارَة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1A4CB5-C0A4-4100-A3E7-CC1D4BED07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Her virgins are afflicted</a:t>
            </a:r>
            <a:br>
              <a:rPr lang="en-US" dirty="0"/>
            </a:br>
            <a:r>
              <a:rPr lang="en-US" dirty="0"/>
              <a:t>And all is in bitterness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432B9E-925A-4CA9-9C91-D8C44DBF211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wa‘Adhārāhā</a:t>
            </a:r>
            <a:r>
              <a:rPr lang="en-US" dirty="0"/>
              <a:t> </a:t>
            </a:r>
            <a:r>
              <a:rPr lang="en-US" dirty="0" err="1"/>
              <a:t>Mutaḥassirāt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alKullu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Marāra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859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A5277-F2AC-4E04-8F0E-C30B299D1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الــرَّبُّ صـالِـحٌ لِـلَّـذيــنَ يَـنْـتَـظِرونَـهُ </a:t>
            </a:r>
            <a:br>
              <a:rPr lang="ar-KW" dirty="0"/>
            </a:br>
            <a:r>
              <a:rPr lang="ar-KW" dirty="0"/>
              <a:t>لِـلـنَّــفــسِ الَّـتـي تَــلْــتَــمِــسُــهُ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678BD3-ADA9-4951-9A19-61DC0FC317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Lord is good to those who wait for Him, </a:t>
            </a:r>
            <a:br>
              <a:rPr lang="en-US" dirty="0"/>
            </a:br>
            <a:r>
              <a:rPr lang="en-US" dirty="0"/>
              <a:t>to the soul who seeks Him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45C9B-D5EC-4A17-AC97-A1BF331BAD1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‛</a:t>
            </a:r>
            <a:r>
              <a:rPr lang="en-US" sz="5400" dirty="0" err="1"/>
              <a:t>aRrabbu</a:t>
            </a:r>
            <a:r>
              <a:rPr lang="en-US" sz="5400" dirty="0"/>
              <a:t> </a:t>
            </a:r>
            <a:r>
              <a:rPr lang="en-US" sz="5400" dirty="0" err="1"/>
              <a:t>Ṣāleḥon</a:t>
            </a:r>
            <a:r>
              <a:rPr lang="en-US" sz="5400" dirty="0"/>
              <a:t> </a:t>
            </a:r>
            <a:r>
              <a:rPr lang="en-US" sz="5400" dirty="0" err="1"/>
              <a:t>liLladhīna</a:t>
            </a:r>
            <a:br>
              <a:rPr lang="en-US" sz="5400" dirty="0"/>
            </a:br>
            <a:r>
              <a:rPr lang="en-US" sz="5400" dirty="0" err="1"/>
              <a:t>Yantaẓrūnahu</a:t>
            </a:r>
            <a:r>
              <a:rPr lang="en-US" sz="5400" dirty="0"/>
              <a:t>, </a:t>
            </a:r>
            <a:r>
              <a:rPr lang="en-US" sz="5400" dirty="0" err="1"/>
              <a:t>liNnafsi</a:t>
            </a:r>
            <a:r>
              <a:rPr lang="en-US" sz="5400" dirty="0"/>
              <a:t> </a:t>
            </a:r>
            <a:r>
              <a:rPr lang="en-US" sz="5400" dirty="0" err="1"/>
              <a:t>Llatī</a:t>
            </a:r>
            <a:r>
              <a:rPr lang="en-US" sz="5400" dirty="0"/>
              <a:t> </a:t>
            </a:r>
            <a:r>
              <a:rPr lang="en-US" sz="5400" dirty="0" err="1"/>
              <a:t>Taltamisuhu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01150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EFD4B-4A68-4766-A528-90FE2EC40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خَــيْــــرٌ أنْ يُــنْــتَــظَــــرَ </a:t>
            </a:r>
            <a:br>
              <a:rPr lang="ar-KW" dirty="0"/>
            </a:br>
            <a:r>
              <a:rPr lang="ar-KW" dirty="0"/>
              <a:t>خَـلاصُ الــرَّبِّ بِـسُـكــوتٍ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E84222-FB30-4E89-AA45-7284E95083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It is good that one should hope and wait quietly </a:t>
            </a:r>
            <a:br>
              <a:rPr lang="en-US" dirty="0"/>
            </a:br>
            <a:r>
              <a:rPr lang="en-US" dirty="0"/>
              <a:t>for the salvation of the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67746C-9534-4247-A9D8-A07F2BA7742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Khayron</a:t>
            </a:r>
            <a:r>
              <a:rPr lang="en-US" dirty="0"/>
              <a:t> ‛An </a:t>
            </a:r>
            <a:r>
              <a:rPr lang="en-US" dirty="0" err="1"/>
              <a:t>Yuntaẓara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Khalāṣu</a:t>
            </a:r>
            <a:r>
              <a:rPr lang="en-US" dirty="0"/>
              <a:t> </a:t>
            </a:r>
            <a:r>
              <a:rPr lang="en-US" dirty="0" err="1"/>
              <a:t>Rrabbi</a:t>
            </a:r>
            <a:r>
              <a:rPr lang="en-US" dirty="0"/>
              <a:t> </a:t>
            </a:r>
            <a:r>
              <a:rPr lang="en-US" dirty="0" err="1"/>
              <a:t>biSukūten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1984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6A412-E833-4322-B1CE-C9E5F46B0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لأنَّ الـــسَّـــيِّـــــــدَ </a:t>
            </a:r>
            <a:br>
              <a:rPr lang="ar-KW" dirty="0"/>
            </a:br>
            <a:r>
              <a:rPr lang="ar-KW" dirty="0"/>
              <a:t>لا يُـقْـصـي إلــى الأبـــــدِ!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F3988C-EB9D-4D4D-8180-F2E2B70F6CF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 the Lord will not cast off forever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C02917-AF35-4193-BB4C-8699E3C98B0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Ssayyida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Yuqṣī</a:t>
            </a:r>
            <a:r>
              <a:rPr lang="en-US" dirty="0"/>
              <a:t> ‛</a:t>
            </a:r>
            <a:r>
              <a:rPr lang="en-US" dirty="0" err="1"/>
              <a:t>Elāl</a:t>
            </a:r>
            <a:r>
              <a:rPr lang="en-US" dirty="0"/>
              <a:t> ‛Abadi</a:t>
            </a:r>
          </a:p>
        </p:txBody>
      </p:sp>
    </p:spTree>
    <p:extLst>
      <p:ext uri="{BB962C8B-B14F-4D97-AF65-F5344CB8AC3E}">
        <p14:creationId xmlns:p14="http://schemas.microsoft.com/office/powerpoint/2010/main" val="3900042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47B58-B822-4048-AB85-1C5113492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فَــإنَّــهُ وَلَـــوْ أَعْــنَـــف</a:t>
            </a:r>
            <a:br>
              <a:rPr lang="ar-KW" dirty="0"/>
            </a:br>
            <a:r>
              <a:rPr lang="ar-KW" dirty="0"/>
              <a:t>يَرحَـمُ بِحَـسَـبِ كَـثْـرةِ رأفَـتِـهِ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294E20-1461-45F6-8E6A-6225C8B44B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Though He causes grief, Yet He will show compassion</a:t>
            </a:r>
            <a:br>
              <a:rPr lang="en-US" sz="4000" dirty="0"/>
            </a:br>
            <a:r>
              <a:rPr lang="en-US" sz="4000" dirty="0"/>
              <a:t>According to the multitude of His mercies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6DFAED-A0D7-4129-A8F7-0CE3ACCF0C1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fa‛Ennahu</a:t>
            </a:r>
            <a:r>
              <a:rPr lang="en-US" dirty="0"/>
              <a:t> </a:t>
            </a:r>
            <a:r>
              <a:rPr lang="en-US" dirty="0" err="1"/>
              <a:t>waLaw</a:t>
            </a:r>
            <a:r>
              <a:rPr lang="en-US" dirty="0"/>
              <a:t> ‛</a:t>
            </a:r>
            <a:r>
              <a:rPr lang="en-US" dirty="0" err="1"/>
              <a:t>A‘naf</a:t>
            </a:r>
            <a:br>
              <a:rPr lang="en-US" dirty="0"/>
            </a:br>
            <a:r>
              <a:rPr lang="en-US" dirty="0" err="1"/>
              <a:t>Yarḥamu</a:t>
            </a:r>
            <a:r>
              <a:rPr lang="en-US" dirty="0"/>
              <a:t> </a:t>
            </a:r>
            <a:r>
              <a:rPr lang="en-US" dirty="0" err="1"/>
              <a:t>biḤasabi</a:t>
            </a:r>
            <a:r>
              <a:rPr lang="en-US" dirty="0"/>
              <a:t> </a:t>
            </a:r>
            <a:r>
              <a:rPr lang="en-US" dirty="0" err="1"/>
              <a:t>Kathrati</a:t>
            </a:r>
            <a:r>
              <a:rPr lang="en-US" dirty="0"/>
              <a:t> </a:t>
            </a:r>
            <a:r>
              <a:rPr lang="en-US" dirty="0" err="1"/>
              <a:t>Ra‛fatihi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9620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9DB93-700C-4018-A2CC-8308C5AD3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عَـيْـنـي تَـقـطُــرُ، وَلا تَـسْـكُــتُ </a:t>
            </a:r>
            <a:br>
              <a:rPr lang="ar-KW" dirty="0"/>
            </a:br>
            <a:r>
              <a:rPr lang="ar-KW" dirty="0"/>
              <a:t>لأَنَّــهُ لا قَـــرارَ لـــي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DCAB06-CD7D-4B66-AB9E-EBDBEAFFD02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My eyes flow and do not cease</a:t>
            </a:r>
            <a:br>
              <a:rPr lang="en-US" dirty="0"/>
            </a:br>
            <a:r>
              <a:rPr lang="en-US" dirty="0"/>
              <a:t>For I have no power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3125A6-EDBA-496F-8307-BDD228BC15F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‘</a:t>
            </a:r>
            <a:r>
              <a:rPr lang="en-US" dirty="0" err="1"/>
              <a:t>Aynī</a:t>
            </a:r>
            <a:r>
              <a:rPr lang="en-US" dirty="0"/>
              <a:t> </a:t>
            </a:r>
            <a:r>
              <a:rPr lang="en-US" dirty="0" err="1"/>
              <a:t>Taqṭuru</a:t>
            </a:r>
            <a:r>
              <a:rPr lang="en-US" dirty="0"/>
              <a:t>,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Taskutu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li‛Annahu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Qarāra</a:t>
            </a:r>
            <a:r>
              <a:rPr lang="en-US" dirty="0"/>
              <a:t> </a:t>
            </a:r>
            <a:r>
              <a:rPr lang="en-US" dirty="0" err="1"/>
              <a:t>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6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8FA33-C284-40AD-AD44-043E9CD1C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إلى أَن يَـطْــلِــعَ وَيَـنـظُـرَ الرَّبُّ </a:t>
            </a:r>
            <a:br>
              <a:rPr lang="ar-KW" dirty="0"/>
            </a:br>
            <a:r>
              <a:rPr lang="ar-KW" dirty="0"/>
              <a:t>مِـــنَ الــسَّــمــــــاء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1CAACE-9E9E-4A77-B710-8ABDA6EA377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Till the Lord from heaven</a:t>
            </a:r>
            <a:br>
              <a:rPr lang="en-US" dirty="0"/>
            </a:br>
            <a:r>
              <a:rPr lang="en-US" dirty="0"/>
              <a:t>Looks down and sees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1E5E13-8807-478F-B3EA-39646FD17E1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Elā</a:t>
            </a:r>
            <a:r>
              <a:rPr lang="en-US" dirty="0"/>
              <a:t> ‛An </a:t>
            </a:r>
            <a:r>
              <a:rPr lang="en-US" dirty="0" err="1"/>
              <a:t>Yaṭli‘a</a:t>
            </a:r>
            <a:r>
              <a:rPr lang="en-US" dirty="0"/>
              <a:t> </a:t>
            </a:r>
            <a:r>
              <a:rPr lang="en-US" dirty="0" err="1"/>
              <a:t>waYanẓura</a:t>
            </a:r>
            <a:r>
              <a:rPr lang="en-US" dirty="0"/>
              <a:t> </a:t>
            </a:r>
            <a:r>
              <a:rPr lang="en-US" dirty="0" err="1"/>
              <a:t>Rrabbu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Mina </a:t>
            </a:r>
            <a:r>
              <a:rPr lang="en-US" dirty="0" err="1"/>
              <a:t>Ssamā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99303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38F04-325E-474E-9C34-AA97FA99D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دَعَــوْتُ بِـاسْــمِــكَ يــا رَبِّــــي </a:t>
            </a:r>
            <a:br>
              <a:rPr lang="ar-KW" dirty="0"/>
            </a:br>
            <a:r>
              <a:rPr lang="ar-KW" dirty="0" err="1"/>
              <a:t>إســمَـــعْ</a:t>
            </a:r>
            <a:r>
              <a:rPr lang="ar-KW" dirty="0"/>
              <a:t> صَــوْتـــــي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10B9C0-03A0-49BA-A84C-EB0BA96697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called on Your name, my Lord,</a:t>
            </a:r>
            <a:br>
              <a:rPr lang="en-US" dirty="0"/>
            </a:br>
            <a:r>
              <a:rPr lang="en-US" dirty="0"/>
              <a:t>You have heard my voice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C6A45D-1F78-4CDD-9856-B70D9172514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Da‘awtu</a:t>
            </a:r>
            <a:r>
              <a:rPr lang="en-US" dirty="0"/>
              <a:t> </a:t>
            </a:r>
            <a:r>
              <a:rPr lang="en-US" dirty="0" err="1"/>
              <a:t>biSmika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Esma</a:t>
            </a:r>
            <a:r>
              <a:rPr lang="en-US" dirty="0"/>
              <a:t>‘ </a:t>
            </a:r>
            <a:r>
              <a:rPr lang="en-US" dirty="0" err="1"/>
              <a:t>Ṣawtī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03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1056F-5E5D-4CAE-AC87-3839FDEB0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لا تَـحـجُـب أُذنَــكَ عَــنِ استِغاثَـتــي</a:t>
            </a:r>
            <a:br>
              <a:rPr lang="ar-KW" dirty="0"/>
            </a:br>
            <a:r>
              <a:rPr lang="ar-KW" dirty="0" err="1"/>
              <a:t>إقـتَــرِب</a:t>
            </a:r>
            <a:r>
              <a:rPr lang="ar-KW" dirty="0"/>
              <a:t> يَــــوْمَ أَدعـــوك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B80ED9-96B4-4695-B969-785076DC42D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Do not hide Your ear from my sighing</a:t>
            </a:r>
            <a:br>
              <a:rPr lang="en-US" dirty="0"/>
            </a:br>
            <a:r>
              <a:rPr lang="en-US" dirty="0"/>
              <a:t>Draw near on the day I call on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C3EA4B-8B6E-423C-A01E-65F3F2A4AA9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Taḥjub</a:t>
            </a:r>
            <a:r>
              <a:rPr lang="en-US" dirty="0"/>
              <a:t> ‛</a:t>
            </a:r>
            <a:r>
              <a:rPr lang="en-US" dirty="0" err="1"/>
              <a:t>Udhnaka</a:t>
            </a:r>
            <a:r>
              <a:rPr lang="en-US" dirty="0"/>
              <a:t> ‘</a:t>
            </a:r>
            <a:r>
              <a:rPr lang="en-US" dirty="0" err="1"/>
              <a:t>Ane</a:t>
            </a:r>
            <a:r>
              <a:rPr lang="en-US" dirty="0"/>
              <a:t> </a:t>
            </a:r>
            <a:r>
              <a:rPr lang="en-US" dirty="0" err="1"/>
              <a:t>Stighāthatī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Eqtareb</a:t>
            </a:r>
            <a:r>
              <a:rPr lang="en-US" dirty="0"/>
              <a:t> </a:t>
            </a:r>
            <a:r>
              <a:rPr lang="en-US" dirty="0" err="1"/>
              <a:t>Yawma</a:t>
            </a:r>
            <a:r>
              <a:rPr lang="en-US" dirty="0"/>
              <a:t> ‛</a:t>
            </a:r>
            <a:r>
              <a:rPr lang="en-US" dirty="0" err="1"/>
              <a:t>Ad‘ūk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26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2504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3446E7F-7F21-47AF-93C4-CF03D84ABE52}" vid="{9BCA41D5-DD87-4E95-9751-7954882663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449</TotalTime>
  <Words>410</Words>
  <Application>Microsoft Office PowerPoint</Application>
  <PresentationFormat>Widescreen</PresentationFormat>
  <Paragraphs>43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AramaicShimo</vt:lpstr>
      <vt:lpstr>Arial</vt:lpstr>
      <vt:lpstr>Calibri</vt:lpstr>
      <vt:lpstr>Calibri Light</vt:lpstr>
      <vt:lpstr>Times New Roman</vt:lpstr>
      <vt:lpstr>6_Office Theme</vt:lpstr>
      <vt:lpstr>طُــرُقُ أورَشَــلــيــم نــائِــحَــة</vt:lpstr>
      <vt:lpstr>طُـرُقُ أورشَـلـيــمَ نـائِـحَــة لِـعَــدَمِ الـقـادِمـيـنَ إلى الأعـيـاد</vt:lpstr>
      <vt:lpstr>وَجَــمــيــعُ أبــوابِــهــا مُـتَـهَــدِّمَــة  كَـهَــنَــتُـهــا مُــتَــنَـهِّـــدون</vt:lpstr>
      <vt:lpstr>وَعَـــذاراهــا مُــتَــحَــسِّـــرات  الــكُــلُّ فــي مَـــرارَة</vt:lpstr>
      <vt:lpstr>الــرَّبُّ صـالِـحٌ لِـلَّـذيــنَ يَـنْـتَـظِرونَـهُ  لِـلـنَّــفــسِ الَّـتـي تَــلْــتَــمِــسُــهُ </vt:lpstr>
      <vt:lpstr>خَــيْــــرٌ أنْ يُــنْــتَــظَــــرَ  خَـلاصُ الــرَّبِّ بِـسُـكــوتٍ </vt:lpstr>
      <vt:lpstr>لأنَّ الـــسَّـــيِّـــــــدَ  لا يُـقْـصـي إلــى الأبـــــدِ!</vt:lpstr>
      <vt:lpstr>فَــإنَّــهُ وَلَـــوْ أَعْــنَـــف يَرحَـمُ بِحَـسَـبِ كَـثْـرةِ رأفَـتِـهِ</vt:lpstr>
      <vt:lpstr>عَـيْـنـي تَـقـطُــرُ، وَلا تَـسْـكُــتُ  لأَنَّــهُ لا قَـــرارَ لـــي</vt:lpstr>
      <vt:lpstr>إلى أَن يَـطْــلِــعَ وَيَـنـظُـرَ الرَّبُّ  مِـــنَ الــسَّــمــــــاء</vt:lpstr>
      <vt:lpstr>دَعَــوْتُ بِـاسْــمِــكَ يــا رَبِّــــي  إســمَـــعْ صَــوْتـــــي</vt:lpstr>
      <vt:lpstr>لا تَـحـجُـب أُذنَــكَ عَــنِ استِغاثَـتــي إقـتَــرِب يَــــوْمَ أَدعـــوك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Ṭuruqu ‛Ūrashalīm - طرق أورشليم</dc:title>
  <dc:subject>Biblical</dc:subject>
  <dc:creator>Nizar Fares</dc:creator>
  <cp:keywords>Lamentations - مراثي إرميا</cp:keywords>
  <cp:lastModifiedBy>Pascale Hage</cp:lastModifiedBy>
  <cp:revision>102</cp:revision>
  <dcterms:created xsi:type="dcterms:W3CDTF">2014-06-01T05:24:09Z</dcterms:created>
  <dcterms:modified xsi:type="dcterms:W3CDTF">2025-04-06T10:39:03Z</dcterms:modified>
  <cp:category/>
</cp:coreProperties>
</file>