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2"/>
  </p:notesMasterIdLst>
  <p:handoutMasterIdLst>
    <p:handoutMasterId r:id="rId23"/>
  </p:handoutMasterIdLst>
  <p:sldIdLst>
    <p:sldId id="256" r:id="rId2"/>
    <p:sldId id="300" r:id="rId3"/>
    <p:sldId id="257" r:id="rId4"/>
    <p:sldId id="258" r:id="rId5"/>
    <p:sldId id="265" r:id="rId6"/>
    <p:sldId id="266" r:id="rId7"/>
    <p:sldId id="290" r:id="rId8"/>
    <p:sldId id="259" r:id="rId9"/>
    <p:sldId id="260" r:id="rId10"/>
    <p:sldId id="267" r:id="rId11"/>
    <p:sldId id="268" r:id="rId12"/>
    <p:sldId id="276" r:id="rId13"/>
    <p:sldId id="301" r:id="rId14"/>
    <p:sldId id="302" r:id="rId15"/>
    <p:sldId id="281" r:id="rId16"/>
    <p:sldId id="282" r:id="rId17"/>
    <p:sldId id="283" r:id="rId18"/>
    <p:sldId id="284" r:id="rId19"/>
    <p:sldId id="303" r:id="rId20"/>
    <p:sldId id="30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65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pPr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pPr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38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72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7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86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9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391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972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244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342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A353C6C4-F3A7-2E2B-0D5B-E39C19B5A7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E49E32-4E47-B6AE-CCAD-83E942065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289383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 rtl="1">
              <a:defRPr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sz="4400"/>
              <a:t>Click to edit Master title style</a:t>
            </a:r>
            <a:endParaRPr lang="en-US" sz="4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6CDA5D-441D-8712-C10E-745E3222F2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1957487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 lvl="0"/>
            <a:r>
              <a:rPr lang="en-US" sz="4800" b="0">
                <a:latin typeface="AramaicShimo" pitchFamily="2" charset="0"/>
              </a:rPr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D367BD-079D-A441-112E-E547D04A8E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sz="4000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2516A43E-00E1-4DF9-7267-7C0EDCF3675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6250" y="2991677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sz="4000" b="1">
                <a:latin typeface="Calibri Light" panose="020F0302020204030204" pitchFamily="34" charset="0"/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616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FFC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814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314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457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37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496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كُـــن مَـــعـــي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Stay With Me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Kun</a:t>
            </a:r>
            <a:r>
              <a:rPr lang="en-US" dirty="0"/>
              <a:t> </a:t>
            </a:r>
            <a:r>
              <a:rPr lang="en-US" dirty="0" err="1"/>
              <a:t>Maʻī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49620D6-F97C-7966-677B-62EC19155AC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202952"/>
            <a:ext cx="11902440" cy="640080"/>
          </a:xfrm>
        </p:spPr>
        <p:txBody>
          <a:bodyPr/>
          <a:lstStyle/>
          <a:p>
            <a:r>
              <a:rPr lang="ar-KW" dirty="0"/>
              <a:t>تسجيل: ستوديو </a:t>
            </a:r>
            <a:r>
              <a:rPr lang="en-US" dirty="0"/>
              <a:t>Rhema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CD4CBC-12FD-A3C8-6479-5E4365BF8AE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5686722"/>
            <a:ext cx="11902440" cy="640080"/>
          </a:xfrm>
        </p:spPr>
        <p:txBody>
          <a:bodyPr/>
          <a:lstStyle/>
          <a:p>
            <a:r>
              <a:rPr lang="en-US" dirty="0"/>
              <a:t>Recorded by: Rhema Studio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4D1496E-0EFE-B237-67A6-8F3DC436287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4948250"/>
            <a:ext cx="11902440" cy="640080"/>
          </a:xfrm>
        </p:spPr>
        <p:txBody>
          <a:bodyPr/>
          <a:lstStyle/>
          <a:p>
            <a:r>
              <a:rPr lang="en-US" sz="3200" dirty="0" err="1">
                <a:effectLst/>
              </a:rPr>
              <a:t>Tasjīl</a:t>
            </a:r>
            <a:r>
              <a:rPr lang="en-US" sz="3200" dirty="0">
                <a:effectLst/>
              </a:rPr>
              <a:t>: Rhema Studio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1AE2D1F-CC94-4E39-15BB-9B84C0284DB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24684" y="2015072"/>
            <a:ext cx="4930155" cy="640080"/>
          </a:xfrm>
        </p:spPr>
        <p:txBody>
          <a:bodyPr/>
          <a:lstStyle/>
          <a:p>
            <a:r>
              <a:rPr lang="en-US" dirty="0"/>
              <a:t>Lyrics by: Hany R. Samuel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0B808A9-971B-7A1A-D9D3-42A675E4C89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24684" y="1253490"/>
            <a:ext cx="4930155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Hany R. Samuel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7A7CC454-6F89-9115-DB26-2DAEE974282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6716486" cy="640080"/>
          </a:xfrm>
        </p:spPr>
        <p:txBody>
          <a:bodyPr>
            <a:normAutofit/>
          </a:bodyPr>
          <a:lstStyle/>
          <a:p>
            <a:r>
              <a:rPr lang="en-US" dirty="0"/>
              <a:t>Music and Arranged by: Charles </a:t>
            </a:r>
            <a:r>
              <a:rPr lang="en-US" dirty="0" err="1"/>
              <a:t>Chlela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75F49970-BB3D-765A-82B7-8E015978160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6716486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Charles </a:t>
            </a:r>
            <a:r>
              <a:rPr lang="en-US" dirty="0" err="1"/>
              <a:t>Chlela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C8F98435-EEA2-85AC-A5C7-D1AB9C76324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119256" y="520718"/>
            <a:ext cx="4930155" cy="640080"/>
          </a:xfrm>
        </p:spPr>
        <p:txBody>
          <a:bodyPr/>
          <a:lstStyle/>
          <a:p>
            <a:r>
              <a:rPr lang="ar-KW" dirty="0"/>
              <a:t>كلمات: هاني ر. صمويل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56012F54-AC37-08BA-EB41-A1CA37D2118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6716486" cy="640080"/>
          </a:xfrm>
        </p:spPr>
        <p:txBody>
          <a:bodyPr>
            <a:normAutofit/>
          </a:bodyPr>
          <a:lstStyle/>
          <a:p>
            <a:r>
              <a:rPr lang="ar-KW" dirty="0"/>
              <a:t>تلحين وتوزيع: شارل شلالا</a:t>
            </a:r>
          </a:p>
        </p:txBody>
      </p:sp>
    </p:spTree>
    <p:extLst>
      <p:ext uri="{BB962C8B-B14F-4D97-AF65-F5344CB8AC3E}">
        <p14:creationId xmlns:p14="http://schemas.microsoft.com/office/powerpoint/2010/main" val="355445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كَــــم يَــطــيــبُ مِـن يَـــدَيْــــكَ</a:t>
            </a:r>
            <a:br>
              <a:rPr lang="ar-KW" sz="6600" dirty="0"/>
            </a:br>
            <a:r>
              <a:rPr lang="ar-KW" sz="6600" dirty="0"/>
              <a:t>يـــا حَـــبــيـــبــــي الارتِـــــواء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wonderful it is to quench my thirst </a:t>
            </a:r>
            <a:br>
              <a:rPr lang="en-US" dirty="0"/>
            </a:br>
            <a:r>
              <a:rPr lang="en-US" dirty="0"/>
              <a:t>from Your hands, oh Lord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Kam </a:t>
            </a:r>
            <a:r>
              <a:rPr lang="en-US" sz="6600" dirty="0" err="1"/>
              <a:t>Yaṭību</a:t>
            </a:r>
            <a:r>
              <a:rPr lang="en-US" sz="6600" dirty="0"/>
              <a:t> Min </a:t>
            </a:r>
            <a:r>
              <a:rPr lang="en-US" sz="6600" dirty="0" err="1"/>
              <a:t>Yadayka</a:t>
            </a:r>
            <a:br>
              <a:rPr lang="en-US" sz="6600" dirty="0"/>
            </a:br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Ḥabībīl</a:t>
            </a:r>
            <a:r>
              <a:rPr lang="en-US" sz="6600" dirty="0"/>
              <a:t> </a:t>
            </a:r>
            <a:r>
              <a:rPr lang="en-US" sz="6600" dirty="0" err="1"/>
              <a:t>Ertiwā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7836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7909-165B-416E-9D7C-AE1590511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مِــن سَــكــيــبِ شَــفَــتَــيْـــكَ</a:t>
            </a:r>
            <a:br>
              <a:rPr lang="ar-KW" sz="6600" dirty="0"/>
            </a:br>
            <a:r>
              <a:rPr lang="ar-KW" sz="6600" dirty="0"/>
              <a:t>نِـــعـــمَـــةٌ لــــي وَرَجــــاء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E974D7-9EA1-4E28-9ECC-7BD7BEF07B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words of Your lips </a:t>
            </a:r>
            <a:br>
              <a:rPr lang="en-US" dirty="0"/>
            </a:br>
            <a:r>
              <a:rPr lang="en-US" dirty="0"/>
              <a:t>ensure my hope and grace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D2446-CD0D-4C21-99AC-F6B1DF882C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Min </a:t>
            </a:r>
            <a:r>
              <a:rPr lang="en-US" sz="6600" dirty="0" err="1"/>
              <a:t>Sakībi</a:t>
            </a:r>
            <a:r>
              <a:rPr lang="en-US" sz="6600" dirty="0"/>
              <a:t> </a:t>
            </a:r>
            <a:r>
              <a:rPr lang="en-US" sz="6600" dirty="0" err="1"/>
              <a:t>Shafatayka</a:t>
            </a:r>
            <a:br>
              <a:rPr lang="en-US" sz="6600" dirty="0"/>
            </a:br>
            <a:r>
              <a:rPr lang="en-US" sz="6600" dirty="0" err="1"/>
              <a:t>Neʻmaton</a:t>
            </a:r>
            <a:r>
              <a:rPr lang="en-US" sz="6600" dirty="0"/>
              <a:t> </a:t>
            </a:r>
            <a:r>
              <a:rPr lang="en-US" sz="6600" dirty="0" err="1"/>
              <a:t>Lī</a:t>
            </a:r>
            <a:r>
              <a:rPr lang="en-US" sz="6600" dirty="0"/>
              <a:t> </a:t>
            </a:r>
            <a:r>
              <a:rPr lang="en-US" sz="6600" dirty="0" err="1"/>
              <a:t>waRajā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2109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شَـخـصُــكَ يَــبــقـى لـي دَومًــا</a:t>
            </a:r>
            <a:br>
              <a:rPr lang="ar-KW" sz="6600" dirty="0"/>
            </a:br>
            <a:r>
              <a:rPr lang="ar-KW" sz="6600" dirty="0"/>
              <a:t>صَـخـرَتــي، نَــبْــعُ الـعَـــزاء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my everlasting Rock, </a:t>
            </a:r>
            <a:br>
              <a:rPr lang="en-US" dirty="0"/>
            </a:br>
            <a:r>
              <a:rPr lang="en-US" dirty="0"/>
              <a:t>my source of ultimate solace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Shakhṣuka</a:t>
            </a:r>
            <a:r>
              <a:rPr lang="en-US" sz="6600" dirty="0"/>
              <a:t> </a:t>
            </a:r>
            <a:r>
              <a:rPr lang="en-US" sz="6600" dirty="0" err="1"/>
              <a:t>Yabqā</a:t>
            </a:r>
            <a:r>
              <a:rPr lang="en-US" sz="6600" dirty="0"/>
              <a:t> </a:t>
            </a:r>
            <a:r>
              <a:rPr lang="en-US" sz="6600" dirty="0" err="1"/>
              <a:t>Lī</a:t>
            </a:r>
            <a:r>
              <a:rPr lang="en-US" sz="6600" dirty="0"/>
              <a:t> </a:t>
            </a:r>
            <a:r>
              <a:rPr lang="en-US" sz="6600" dirty="0" err="1"/>
              <a:t>Dawman</a:t>
            </a:r>
            <a:br>
              <a:rPr lang="en-US" sz="6600" dirty="0"/>
            </a:br>
            <a:r>
              <a:rPr lang="en-US" sz="6600" dirty="0" err="1"/>
              <a:t>Ṣakhratī</a:t>
            </a:r>
            <a:r>
              <a:rPr lang="en-US" sz="6600" dirty="0"/>
              <a:t>, </a:t>
            </a:r>
            <a:r>
              <a:rPr lang="en-US" sz="6600" dirty="0" err="1"/>
              <a:t>Nabʻul</a:t>
            </a:r>
            <a:r>
              <a:rPr lang="en-US" sz="6600" dirty="0"/>
              <a:t> </a:t>
            </a:r>
            <a:r>
              <a:rPr lang="en-US" sz="6600" dirty="0" err="1"/>
              <a:t>ʻAzā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12942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7909-165B-416E-9D7C-AE1590511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إِن أَنـــا خُــنـــتُـــكَ يَـــومًــا</a:t>
            </a:r>
            <a:br>
              <a:rPr lang="ar-KW" sz="6600" dirty="0"/>
            </a:br>
            <a:r>
              <a:rPr lang="ar-KW" sz="6600" dirty="0"/>
              <a:t>طَـــبـــعُـــكَ أَنـــتَ الــوَفـــاء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E974D7-9EA1-4E28-9ECC-7BD7BEF07B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I ever fail You, forever faithful, You remain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D2446-CD0D-4C21-99AC-F6B1DF882C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En</a:t>
            </a:r>
            <a:r>
              <a:rPr lang="en-US" sz="6600" dirty="0"/>
              <a:t> ‛</a:t>
            </a:r>
            <a:r>
              <a:rPr lang="en-US" sz="6600" dirty="0" err="1"/>
              <a:t>Anā</a:t>
            </a:r>
            <a:r>
              <a:rPr lang="en-US" sz="6600" dirty="0"/>
              <a:t> </a:t>
            </a:r>
            <a:r>
              <a:rPr lang="en-US" sz="6600" dirty="0" err="1"/>
              <a:t>Khuntuka</a:t>
            </a:r>
            <a:r>
              <a:rPr lang="en-US" sz="6600" dirty="0"/>
              <a:t> </a:t>
            </a:r>
            <a:r>
              <a:rPr lang="en-US" sz="6600" dirty="0" err="1"/>
              <a:t>Yawman</a:t>
            </a:r>
            <a:br>
              <a:rPr lang="en-US" sz="6600" dirty="0"/>
            </a:br>
            <a:r>
              <a:rPr lang="en-US" sz="6600" dirty="0" err="1"/>
              <a:t>Ṭabʻuka</a:t>
            </a:r>
            <a:r>
              <a:rPr lang="en-US" sz="6600" dirty="0"/>
              <a:t> ‛</a:t>
            </a:r>
            <a:r>
              <a:rPr lang="en-US" sz="6600" dirty="0" err="1"/>
              <a:t>Antal</a:t>
            </a:r>
            <a:r>
              <a:rPr lang="en-US" sz="6600" dirty="0"/>
              <a:t> </a:t>
            </a:r>
            <a:r>
              <a:rPr lang="en-US" sz="6600" dirty="0" err="1"/>
              <a:t>Wafā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0739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يــا لَــــرَوعَــــةِ الـمَــصــيــــر</a:t>
            </a:r>
            <a:br>
              <a:rPr lang="ar-KW" sz="6600" dirty="0"/>
            </a:br>
            <a:r>
              <a:rPr lang="ar-KW" sz="6600" dirty="0"/>
              <a:t>وَكِـــــلانــــــا أَصْــــدِقــــــاء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Glorious is my destiny, as friends we walk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laRawʻatil</a:t>
            </a:r>
            <a:r>
              <a:rPr lang="en-US" sz="6600" dirty="0"/>
              <a:t> </a:t>
            </a:r>
            <a:r>
              <a:rPr lang="en-US" sz="6600" dirty="0" err="1"/>
              <a:t>Maṣīr</a:t>
            </a:r>
            <a:br>
              <a:rPr lang="en-US" sz="6600" dirty="0"/>
            </a:br>
            <a:r>
              <a:rPr lang="en-US" sz="6600" dirty="0" err="1"/>
              <a:t>waKilānā</a:t>
            </a:r>
            <a:r>
              <a:rPr lang="en-US" sz="6600" dirty="0"/>
              <a:t> ‛</a:t>
            </a:r>
            <a:r>
              <a:rPr lang="en-US" sz="6600" dirty="0" err="1"/>
              <a:t>Aṣdiqā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71129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ســاعِـــيًــا، عَــنــكَ سَــفــيـــر</a:t>
            </a:r>
            <a:br>
              <a:rPr lang="ar-KW" sz="6600" dirty="0"/>
            </a:br>
            <a:r>
              <a:rPr lang="ar-KW" sz="6600" dirty="0"/>
              <a:t>شـــاهِـــدًا حَــتَّــى الــلِّـــقـــاء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messenger I trek, </a:t>
            </a:r>
            <a:br>
              <a:rPr lang="en-US" dirty="0"/>
            </a:br>
            <a:r>
              <a:rPr lang="en-US" dirty="0"/>
              <a:t>proclaiming your Love till we meet again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Sāʻiyan</a:t>
            </a:r>
            <a:r>
              <a:rPr lang="en-US" sz="6600" dirty="0"/>
              <a:t>, </a:t>
            </a:r>
            <a:r>
              <a:rPr lang="en-US" sz="6600" dirty="0" err="1"/>
              <a:t>ʻAnka</a:t>
            </a:r>
            <a:r>
              <a:rPr lang="en-US" sz="6600" dirty="0"/>
              <a:t> </a:t>
            </a:r>
            <a:r>
              <a:rPr lang="en-US" sz="6600" dirty="0" err="1"/>
              <a:t>Safīr</a:t>
            </a:r>
            <a:br>
              <a:rPr lang="en-US" sz="6600" dirty="0"/>
            </a:br>
            <a:r>
              <a:rPr lang="en-US" sz="6600" dirty="0" err="1"/>
              <a:t>Shāhidan</a:t>
            </a:r>
            <a:r>
              <a:rPr lang="en-US" sz="6600" dirty="0"/>
              <a:t> </a:t>
            </a:r>
            <a:r>
              <a:rPr lang="en-US" sz="6600" dirty="0" err="1"/>
              <a:t>Ḥattāl</a:t>
            </a:r>
            <a:r>
              <a:rPr lang="en-US" sz="6600" dirty="0"/>
              <a:t> </a:t>
            </a:r>
            <a:r>
              <a:rPr lang="en-US" sz="6600" dirty="0" err="1"/>
              <a:t>Liqā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17388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درِّبِ الــقَــلــبَ لِــيَـــشـــكُــــر</a:t>
            </a:r>
            <a:br>
              <a:rPr lang="ar-KW" sz="6600" dirty="0"/>
            </a:br>
            <a:r>
              <a:rPr lang="ar-KW" sz="6600" dirty="0"/>
              <a:t>قـــانِــعًــــا </a:t>
            </a:r>
            <a:r>
              <a:rPr lang="ar-KW" sz="6600" dirty="0" err="1"/>
              <a:t>بِـــالإِكـــتِـــفـــــاء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Train my heart to thank You, </a:t>
            </a:r>
            <a:br>
              <a:rPr lang="en-US" dirty="0"/>
            </a:br>
            <a:r>
              <a:rPr lang="en-US" dirty="0"/>
              <a:t>and satisfaction, I shall embrace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Darrebel</a:t>
            </a:r>
            <a:r>
              <a:rPr lang="en-US" sz="6600" dirty="0"/>
              <a:t> </a:t>
            </a:r>
            <a:r>
              <a:rPr lang="en-US" sz="6600" dirty="0" err="1"/>
              <a:t>Qalba</a:t>
            </a:r>
            <a:r>
              <a:rPr lang="en-US" sz="6600" dirty="0"/>
              <a:t> </a:t>
            </a:r>
            <a:r>
              <a:rPr lang="en-US" sz="6600" dirty="0" err="1"/>
              <a:t>liYashkur</a:t>
            </a:r>
            <a:br>
              <a:rPr lang="en-US" sz="6600" dirty="0"/>
            </a:br>
            <a:r>
              <a:rPr lang="en-US" sz="6600" dirty="0" err="1"/>
              <a:t>Qāniʻan</a:t>
            </a:r>
            <a:r>
              <a:rPr lang="en-US" sz="6600" dirty="0"/>
              <a:t> </a:t>
            </a:r>
            <a:r>
              <a:rPr lang="en-US" sz="6600" dirty="0" err="1"/>
              <a:t>bel‛Ektifā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19456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كُــن مَــعــي دَومًـا لأَعـــبُـــر</a:t>
            </a:r>
            <a:br>
              <a:rPr lang="ar-KW" sz="6600" dirty="0"/>
            </a:br>
            <a:r>
              <a:rPr lang="ar-KW" sz="6600" dirty="0"/>
              <a:t>حـــيـــنَ يَـــشـــتَـــدُّ الــبَـــلاء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Join me always to cross, </a:t>
            </a:r>
          </a:p>
          <a:p>
            <a:r>
              <a:rPr lang="en-US" dirty="0"/>
              <a:t>even when afflictions multiply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Kun</a:t>
            </a:r>
            <a:r>
              <a:rPr lang="en-US" sz="6600" dirty="0"/>
              <a:t> </a:t>
            </a:r>
            <a:r>
              <a:rPr lang="en-US" sz="6600" dirty="0" err="1"/>
              <a:t>Maʻī</a:t>
            </a:r>
            <a:r>
              <a:rPr lang="en-US" sz="6600" dirty="0"/>
              <a:t> </a:t>
            </a:r>
            <a:r>
              <a:rPr lang="en-US" sz="6600" dirty="0" err="1"/>
              <a:t>Dawman</a:t>
            </a:r>
            <a:r>
              <a:rPr lang="en-US" sz="6600" dirty="0"/>
              <a:t> </a:t>
            </a:r>
            <a:r>
              <a:rPr lang="en-US" sz="6600" dirty="0" err="1"/>
              <a:t>li‛Aʻbur</a:t>
            </a:r>
            <a:br>
              <a:rPr lang="en-US" sz="6600" dirty="0"/>
            </a:br>
            <a:r>
              <a:rPr lang="en-US" sz="6600" dirty="0" err="1"/>
              <a:t>Ḥīna</a:t>
            </a:r>
            <a:r>
              <a:rPr lang="en-US" sz="6600" dirty="0"/>
              <a:t> </a:t>
            </a:r>
            <a:r>
              <a:rPr lang="en-US" sz="6600" dirty="0" err="1"/>
              <a:t>Yashtaddul</a:t>
            </a:r>
            <a:r>
              <a:rPr lang="en-US" sz="6600" dirty="0"/>
              <a:t> </a:t>
            </a:r>
            <a:r>
              <a:rPr lang="en-US" sz="6600" dirty="0" err="1"/>
              <a:t>Balā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30983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حُــبُّــكَ يَـــســقــي جَــفـافــي</a:t>
            </a:r>
            <a:br>
              <a:rPr lang="ar-KW" sz="6600" dirty="0"/>
            </a:br>
            <a:r>
              <a:rPr lang="ar-KW" sz="6600" dirty="0"/>
              <a:t>وَيَـــفـــيـــضُ بِــالــهَـــنـــاء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Love quenches my thirst,  </a:t>
            </a:r>
          </a:p>
          <a:p>
            <a:r>
              <a:rPr lang="en-US" dirty="0"/>
              <a:t>and showers me with divine bliss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Ḥubbuka</a:t>
            </a:r>
            <a:r>
              <a:rPr lang="en-US" sz="6600" dirty="0"/>
              <a:t> </a:t>
            </a:r>
            <a:r>
              <a:rPr lang="en-US" sz="6600" dirty="0" err="1"/>
              <a:t>Yasqī</a:t>
            </a:r>
            <a:r>
              <a:rPr lang="en-US" sz="6600" dirty="0"/>
              <a:t> </a:t>
            </a:r>
            <a:r>
              <a:rPr lang="en-US" sz="6600" dirty="0" err="1"/>
              <a:t>Jafāfī</a:t>
            </a:r>
            <a:br>
              <a:rPr lang="en-US" sz="6600" dirty="0"/>
            </a:br>
            <a:r>
              <a:rPr lang="en-US" sz="6600" dirty="0" err="1"/>
              <a:t>waYafīḍu</a:t>
            </a:r>
            <a:r>
              <a:rPr lang="en-US" sz="6600" dirty="0"/>
              <a:t> </a:t>
            </a:r>
            <a:r>
              <a:rPr lang="en-US" sz="6600" dirty="0" err="1"/>
              <a:t>belHanā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52533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غــازِلاً قَــلــبــي الـقَــوافــي</a:t>
            </a:r>
            <a:br>
              <a:rPr lang="ar-KW" sz="6600" dirty="0"/>
            </a:br>
            <a:r>
              <a:rPr lang="ar-KW" sz="6600" dirty="0"/>
              <a:t>شِــعـــرَ عـــودٍ لِـلــغِـــنـــاء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heart is attuned to sing, </a:t>
            </a:r>
            <a:br>
              <a:rPr lang="en-US" dirty="0"/>
            </a:br>
            <a:r>
              <a:rPr lang="en-US" dirty="0"/>
              <a:t>compose and play the Lute Songs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Ghāzilan</a:t>
            </a:r>
            <a:r>
              <a:rPr lang="en-US" sz="6600" dirty="0"/>
              <a:t> </a:t>
            </a:r>
            <a:r>
              <a:rPr lang="en-US" sz="6600" dirty="0" err="1"/>
              <a:t>Qalbīl</a:t>
            </a:r>
            <a:r>
              <a:rPr lang="en-US" sz="6600" dirty="0"/>
              <a:t> </a:t>
            </a:r>
            <a:r>
              <a:rPr lang="en-US" sz="6600" dirty="0" err="1"/>
              <a:t>Qawāfī</a:t>
            </a:r>
            <a:br>
              <a:rPr lang="en-US" sz="6600" dirty="0"/>
            </a:br>
            <a:r>
              <a:rPr lang="en-US" sz="6600" dirty="0" err="1"/>
              <a:t>Shiʻra</a:t>
            </a:r>
            <a:r>
              <a:rPr lang="en-US" sz="6600" dirty="0"/>
              <a:t> </a:t>
            </a:r>
            <a:r>
              <a:rPr lang="en-US" sz="6600" dirty="0" err="1"/>
              <a:t>ʻŪden</a:t>
            </a:r>
            <a:r>
              <a:rPr lang="en-US" sz="6600" dirty="0"/>
              <a:t> </a:t>
            </a:r>
            <a:r>
              <a:rPr lang="en-US" sz="6600" dirty="0" err="1"/>
              <a:t>lilGhinā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35729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يــا لَــــرَوعَــــةِ الـمَــصــيــــر</a:t>
            </a:r>
            <a:br>
              <a:rPr lang="ar-KW" sz="6600" dirty="0"/>
            </a:br>
            <a:r>
              <a:rPr lang="ar-KW" sz="6600" dirty="0"/>
              <a:t>وَكِـــــلانــــــا أَصْــــدِقــــــاء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Glorious is my destiny, as friends we walk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laRawʻatil</a:t>
            </a:r>
            <a:r>
              <a:rPr lang="en-US" sz="6600" dirty="0"/>
              <a:t> </a:t>
            </a:r>
            <a:r>
              <a:rPr lang="en-US" sz="6600" dirty="0" err="1"/>
              <a:t>Maṣīr</a:t>
            </a:r>
            <a:br>
              <a:rPr lang="en-US" sz="6600" dirty="0"/>
            </a:br>
            <a:r>
              <a:rPr lang="en-US" sz="6600" dirty="0" err="1"/>
              <a:t>waKilānā</a:t>
            </a:r>
            <a:r>
              <a:rPr lang="en-US" sz="6600" dirty="0"/>
              <a:t> ‛</a:t>
            </a:r>
            <a:r>
              <a:rPr lang="en-US" sz="6600" dirty="0" err="1"/>
              <a:t>Aṣdiqā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22087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ســاعِـــيًــا، عَــنــكَ سَــفــيـــر</a:t>
            </a:r>
            <a:br>
              <a:rPr lang="ar-KW" sz="6600" dirty="0"/>
            </a:br>
            <a:r>
              <a:rPr lang="ar-KW" sz="6600" dirty="0"/>
              <a:t>شـــاهِـــدًا حَــتَّــى الــلِّـــقـــاء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messenger I trek, </a:t>
            </a:r>
            <a:br>
              <a:rPr lang="en-US" dirty="0"/>
            </a:br>
            <a:r>
              <a:rPr lang="en-US" dirty="0"/>
              <a:t>proclaiming your Love till we meet again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Sāʻiyan</a:t>
            </a:r>
            <a:r>
              <a:rPr lang="en-US" sz="6600" dirty="0"/>
              <a:t>, </a:t>
            </a:r>
            <a:r>
              <a:rPr lang="en-US" sz="6600" dirty="0" err="1"/>
              <a:t>ʻAnka</a:t>
            </a:r>
            <a:r>
              <a:rPr lang="en-US" sz="6600" dirty="0"/>
              <a:t> </a:t>
            </a:r>
            <a:r>
              <a:rPr lang="en-US" sz="6600" dirty="0" err="1"/>
              <a:t>Safīr</a:t>
            </a:r>
            <a:br>
              <a:rPr lang="en-US" sz="6600" dirty="0"/>
            </a:br>
            <a:r>
              <a:rPr lang="en-US" sz="6600" dirty="0" err="1"/>
              <a:t>Shāhidan</a:t>
            </a:r>
            <a:r>
              <a:rPr lang="en-US" sz="6600" dirty="0"/>
              <a:t> </a:t>
            </a:r>
            <a:r>
              <a:rPr lang="en-US" sz="6600" dirty="0" err="1"/>
              <a:t>Ḥattāl</a:t>
            </a:r>
            <a:r>
              <a:rPr lang="en-US" sz="6600" dirty="0"/>
              <a:t> </a:t>
            </a:r>
            <a:r>
              <a:rPr lang="en-US" sz="6600" dirty="0" err="1"/>
              <a:t>Liqā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3524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قَـــد مَـلَـكــتَ عَـــرشَ قَــلــبــي</a:t>
            </a:r>
            <a:br>
              <a:rPr lang="ar-KW" sz="6600" dirty="0"/>
            </a:br>
            <a:r>
              <a:rPr lang="ar-KW" sz="6600" dirty="0"/>
              <a:t>لا رُجــــــوعَ لِــلْــــــوَراء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reign over the Throne of my heart, </a:t>
            </a:r>
            <a:br>
              <a:rPr lang="en-US" dirty="0"/>
            </a:br>
            <a:r>
              <a:rPr lang="en-US" dirty="0"/>
              <a:t>that is a point of no return!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Qad</a:t>
            </a:r>
            <a:r>
              <a:rPr lang="en-US" sz="6600" dirty="0"/>
              <a:t> </a:t>
            </a:r>
            <a:r>
              <a:rPr lang="en-US" sz="6600" dirty="0" err="1"/>
              <a:t>Malakta</a:t>
            </a:r>
            <a:r>
              <a:rPr lang="en-US" sz="6600" dirty="0"/>
              <a:t> </a:t>
            </a:r>
            <a:r>
              <a:rPr lang="en-US" sz="6600" dirty="0" err="1"/>
              <a:t>ʻArsha</a:t>
            </a:r>
            <a:r>
              <a:rPr lang="en-US" sz="6600" dirty="0"/>
              <a:t> </a:t>
            </a:r>
            <a:r>
              <a:rPr lang="en-US" sz="6600" dirty="0" err="1"/>
              <a:t>Qalbī</a:t>
            </a:r>
            <a:br>
              <a:rPr lang="en-US" sz="6600" dirty="0"/>
            </a:br>
            <a:r>
              <a:rPr lang="en-US" sz="6600" dirty="0" err="1"/>
              <a:t>Lā</a:t>
            </a:r>
            <a:r>
              <a:rPr lang="en-US" sz="6600" dirty="0"/>
              <a:t> </a:t>
            </a:r>
            <a:r>
              <a:rPr lang="en-US" sz="6600" dirty="0" err="1"/>
              <a:t>Rujūʻa</a:t>
            </a:r>
            <a:r>
              <a:rPr lang="en-US" sz="6600" dirty="0"/>
              <a:t> </a:t>
            </a:r>
            <a:r>
              <a:rPr lang="en-US" sz="6600" dirty="0" err="1"/>
              <a:t>lilWarā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9426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لَــكَ قَـــد أَعــطَــيْــتُ حُــبِّــي</a:t>
            </a:r>
            <a:br>
              <a:rPr lang="ar-KW" sz="6600" dirty="0"/>
            </a:br>
            <a:r>
              <a:rPr lang="ar-KW" sz="6600" dirty="0"/>
              <a:t>هـــانِـــئًـــا </a:t>
            </a:r>
            <a:r>
              <a:rPr lang="ar-KW" sz="6600" dirty="0" err="1"/>
              <a:t>بِــالإِنْـــتِـــمـــاء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surrendered my love to you, </a:t>
            </a:r>
            <a:br>
              <a:rPr lang="en-US" dirty="0"/>
            </a:br>
            <a:r>
              <a:rPr lang="en-US" dirty="0"/>
              <a:t>happy to be all yours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Laka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‛</a:t>
            </a:r>
            <a:r>
              <a:rPr lang="en-US" sz="6600" dirty="0" err="1"/>
              <a:t>Aʻṭaytu</a:t>
            </a:r>
            <a:r>
              <a:rPr lang="en-US" sz="6600" dirty="0"/>
              <a:t> </a:t>
            </a:r>
            <a:r>
              <a:rPr lang="en-US" sz="6600" dirty="0" err="1"/>
              <a:t>Ḥubbī</a:t>
            </a:r>
            <a:br>
              <a:rPr lang="en-US" sz="6600" dirty="0"/>
            </a:br>
            <a:r>
              <a:rPr lang="en-US" sz="6600" dirty="0" err="1"/>
              <a:t>Hāni‛an</a:t>
            </a:r>
            <a:r>
              <a:rPr lang="en-US" sz="6600" dirty="0"/>
              <a:t> </a:t>
            </a:r>
            <a:r>
              <a:rPr lang="en-US" sz="6600" dirty="0" err="1"/>
              <a:t>bel‛Entimā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9840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مـــاكِـــثًـــا كُـــلِّـــي لَـــدَيـــكَ</a:t>
            </a:r>
            <a:br>
              <a:rPr lang="ar-KW" sz="6600" dirty="0"/>
            </a:br>
            <a:r>
              <a:rPr lang="ar-KW" sz="6600" dirty="0"/>
              <a:t>أَعْـــيُــنــي نَــحـــوَ الــسَّــمــاء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Abiding before You forever, </a:t>
            </a:r>
            <a:br>
              <a:rPr lang="en-US" dirty="0"/>
            </a:br>
            <a:r>
              <a:rPr lang="en-US" dirty="0"/>
              <a:t>I lift up my eyes to Your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Mākithan</a:t>
            </a:r>
            <a:r>
              <a:rPr lang="en-US" sz="6600" dirty="0"/>
              <a:t> </a:t>
            </a:r>
            <a:r>
              <a:rPr lang="en-US" sz="6600" dirty="0" err="1"/>
              <a:t>Kullī</a:t>
            </a:r>
            <a:r>
              <a:rPr lang="en-US" sz="6600" dirty="0"/>
              <a:t> </a:t>
            </a:r>
            <a:r>
              <a:rPr lang="en-US" sz="6600" dirty="0" err="1"/>
              <a:t>Ladayka</a:t>
            </a:r>
            <a:br>
              <a:rPr lang="en-US" sz="6600" dirty="0"/>
            </a:br>
            <a:r>
              <a:rPr lang="en-US" sz="6600" dirty="0"/>
              <a:t>‛</a:t>
            </a:r>
            <a:r>
              <a:rPr lang="en-US" sz="6600" dirty="0" err="1"/>
              <a:t>Aʻyunī</a:t>
            </a:r>
            <a:r>
              <a:rPr lang="en-US" sz="6600" dirty="0"/>
              <a:t> </a:t>
            </a:r>
            <a:r>
              <a:rPr lang="en-US" sz="6600" dirty="0" err="1"/>
              <a:t>Naḥwa</a:t>
            </a:r>
            <a:r>
              <a:rPr lang="en-US" sz="6600" dirty="0"/>
              <a:t> </a:t>
            </a:r>
            <a:r>
              <a:rPr lang="en-US" sz="6600" dirty="0" err="1"/>
              <a:t>Ssmā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8028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إِذْ بِــسِــتــرِ </a:t>
            </a:r>
            <a:r>
              <a:rPr lang="ar-KW" sz="6600"/>
              <a:t>جَــنــاحَــيْـــكَ </a:t>
            </a:r>
            <a:br>
              <a:rPr lang="ar-KW" sz="6600"/>
            </a:br>
            <a:r>
              <a:rPr lang="ar-KW" sz="6600"/>
              <a:t>شـــاعِــــرًا </a:t>
            </a:r>
            <a:r>
              <a:rPr lang="ar-KW" sz="6600" dirty="0" err="1"/>
              <a:t>بِــالإِحـــتِـــواء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Trusting in the shelter of Your wings, </a:t>
            </a:r>
            <a:br>
              <a:rPr lang="en-US" dirty="0"/>
            </a:br>
            <a:r>
              <a:rPr lang="en-US" dirty="0"/>
              <a:t>I feel Your firm embrace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‛Edh </a:t>
            </a:r>
            <a:r>
              <a:rPr lang="en-US" sz="6600" dirty="0" err="1"/>
              <a:t>biSitri</a:t>
            </a:r>
            <a:r>
              <a:rPr lang="en-US" sz="6600" dirty="0"/>
              <a:t> </a:t>
            </a:r>
            <a:r>
              <a:rPr lang="en-US" sz="6600" dirty="0" err="1"/>
              <a:t>Janāḥayka</a:t>
            </a:r>
            <a:br>
              <a:rPr lang="en-US" sz="6600" dirty="0"/>
            </a:br>
            <a:r>
              <a:rPr lang="en-US" sz="6600" dirty="0" err="1"/>
              <a:t>Shāʻeran</a:t>
            </a:r>
            <a:r>
              <a:rPr lang="en-US" sz="6600" dirty="0"/>
              <a:t> </a:t>
            </a:r>
            <a:r>
              <a:rPr lang="en-US" sz="6600" dirty="0" err="1"/>
              <a:t>bel‛Eḥtiwā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01298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يــا لَــــرَوعَــــةِ الـمَــصــيــــر</a:t>
            </a:r>
            <a:br>
              <a:rPr lang="ar-KW" sz="6600" dirty="0"/>
            </a:br>
            <a:r>
              <a:rPr lang="ar-KW" sz="6600" dirty="0"/>
              <a:t>وَكِـــــلانــــــا أَصْــــدِقــــــاء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Glorious is my destiny, as friends we walk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Yā</a:t>
            </a:r>
            <a:r>
              <a:rPr lang="en-US" sz="6600" dirty="0"/>
              <a:t> </a:t>
            </a:r>
            <a:r>
              <a:rPr lang="en-US" sz="6600" dirty="0" err="1"/>
              <a:t>laRawʻatil</a:t>
            </a:r>
            <a:r>
              <a:rPr lang="en-US" sz="6600" dirty="0"/>
              <a:t> </a:t>
            </a:r>
            <a:r>
              <a:rPr lang="en-US" sz="6600" dirty="0" err="1"/>
              <a:t>Maṣīr</a:t>
            </a:r>
            <a:br>
              <a:rPr lang="en-US" sz="6600" dirty="0"/>
            </a:br>
            <a:r>
              <a:rPr lang="en-US" sz="6600" dirty="0" err="1"/>
              <a:t>waKilānā</a:t>
            </a:r>
            <a:r>
              <a:rPr lang="en-US" sz="6600" dirty="0"/>
              <a:t> ‛</a:t>
            </a:r>
            <a:r>
              <a:rPr lang="en-US" sz="6600" dirty="0" err="1"/>
              <a:t>Aṣdiqā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30325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ســاعِـــيًــا، عَــنــكَ سَــفــيـــر</a:t>
            </a:r>
            <a:br>
              <a:rPr lang="ar-KW" sz="6600" dirty="0"/>
            </a:br>
            <a:r>
              <a:rPr lang="ar-KW" sz="6600" dirty="0"/>
              <a:t>شـــاهِـــدًا حَــتَّــى الــلِّـــقـــاء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messenger I trek, </a:t>
            </a:r>
            <a:br>
              <a:rPr lang="en-US" dirty="0"/>
            </a:br>
            <a:r>
              <a:rPr lang="en-US" dirty="0"/>
              <a:t>proclaiming your Love till we meet again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Sāʻiyan</a:t>
            </a:r>
            <a:r>
              <a:rPr lang="en-US" sz="6600" dirty="0"/>
              <a:t>, </a:t>
            </a:r>
            <a:r>
              <a:rPr lang="en-US" sz="6600" dirty="0" err="1"/>
              <a:t>ʻAnka</a:t>
            </a:r>
            <a:r>
              <a:rPr lang="en-US" sz="6600" dirty="0"/>
              <a:t> </a:t>
            </a:r>
            <a:r>
              <a:rPr lang="en-US" sz="6600" dirty="0" err="1"/>
              <a:t>Safīr</a:t>
            </a:r>
            <a:br>
              <a:rPr lang="en-US" sz="6600" dirty="0"/>
            </a:br>
            <a:r>
              <a:rPr lang="en-US" sz="6600" dirty="0" err="1"/>
              <a:t>Shāhidan</a:t>
            </a:r>
            <a:r>
              <a:rPr lang="en-US" sz="6600" dirty="0"/>
              <a:t> </a:t>
            </a:r>
            <a:r>
              <a:rPr lang="en-US" sz="6600" dirty="0" err="1"/>
              <a:t>Ḥattāl</a:t>
            </a:r>
            <a:r>
              <a:rPr lang="en-US" sz="6600" dirty="0"/>
              <a:t> </a:t>
            </a:r>
            <a:r>
              <a:rPr lang="en-US" sz="6600" dirty="0" err="1"/>
              <a:t>Liqā</a:t>
            </a:r>
            <a:r>
              <a:rPr lang="en-US" sz="6600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67383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2267</TotalTime>
  <Words>577</Words>
  <Application>Microsoft Office PowerPoint</Application>
  <PresentationFormat>Widescreen</PresentationFormat>
  <Paragraphs>70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AramaicShimo</vt:lpstr>
      <vt:lpstr>Arial</vt:lpstr>
      <vt:lpstr>Calibri</vt:lpstr>
      <vt:lpstr>Calibri Light</vt:lpstr>
      <vt:lpstr>Times New Roman</vt:lpstr>
      <vt:lpstr>5_Office Theme</vt:lpstr>
      <vt:lpstr>كُـــن مَـــعـــي</vt:lpstr>
      <vt:lpstr>PowerPoint Presentation</vt:lpstr>
      <vt:lpstr>كَــــم يَــطــيــبُ مِـن يَـــدَيْــــكَ يـــا حَـــبــيـــبــــي الارتِـــــواء</vt:lpstr>
      <vt:lpstr>مِــن سَــكــيــبِ شَــفَــتَــيْـــكَ نِـــعـــمَـــةٌ لــــي وَرَجــــاء</vt:lpstr>
      <vt:lpstr>شَـخـصُــكَ يَــبــقـى لـي دَومًــا صَـخـرَتــي، نَــبْــعُ الـعَـــزاء</vt:lpstr>
      <vt:lpstr>إِن أَنـــا خُــنـــتُـــكَ يَـــومًــا طَـــبـــعُـــكَ أَنـــتَ الــوَفـــاء</vt:lpstr>
      <vt:lpstr>يــا لَــــرَوعَــــةِ الـمَــصــيــــر وَكِـــــلانــــــا أَصْــــدِقــــــاء</vt:lpstr>
      <vt:lpstr>ســاعِـــيًــا، عَــنــكَ سَــفــيـــر شـــاهِـــدًا حَــتَّــى الــلِّـــقـــاء</vt:lpstr>
      <vt:lpstr>درِّبِ الــقَــلــبَ لِــيَـــشـــكُــــر قـــانِــعًــــا بِـــالإِكـــتِـــفـــــاء</vt:lpstr>
      <vt:lpstr>كُــن مَــعــي دَومًـا لأَعـــبُـــر حـــيـــنَ يَـــشـــتَـــدُّ الــبَـــلاء</vt:lpstr>
      <vt:lpstr>حُــبُّــكَ يَـــســقــي جَــفـافــي وَيَـــفـــيـــضُ بِــالــهَـــنـــاء</vt:lpstr>
      <vt:lpstr>غــازِلاً قَــلــبــي الـقَــوافــي شِــعـــرَ عـــودٍ لِـلــغِـــنـــاء</vt:lpstr>
      <vt:lpstr>يــا لَــــرَوعَــــةِ الـمَــصــيــــر وَكِـــــلانــــــا أَصْــــدِقــــــاء</vt:lpstr>
      <vt:lpstr>ســاعِـــيًــا، عَــنــكَ سَــفــيـــر شـــاهِـــدًا حَــتَّــى الــلِّـــقـــاء</vt:lpstr>
      <vt:lpstr>قَـــد مَـلَـكــتَ عَـــرشَ قَــلــبــي لا رُجــــــوعَ لِــلْــــــوَراء</vt:lpstr>
      <vt:lpstr>لَــكَ قَـــد أَعــطَــيْــتُ حُــبِّــي هـــانِـــئًـــا بِــالإِنْـــتِـــمـــاء</vt:lpstr>
      <vt:lpstr>مـــاكِـــثًـــا كُـــلِّـــي لَـــدَيـــكَ أَعْـــيُــنــي نَــحـــوَ الــسَّــمــاء</vt:lpstr>
      <vt:lpstr>إِذْ بِــسِــتــرِ جَــنــاحَــيْـــكَ  شـــاعِــــرًا بِــالإِحـــتِـــواء</vt:lpstr>
      <vt:lpstr>يــا لَــــرَوعَــــةِ الـمَــصــيــــر وَكِـــــلانــــــا أَصْــــدِقــــــاء</vt:lpstr>
      <vt:lpstr>ســاعِـــيًــا، عَــنــكَ سَــفــيـــر شـــاهِـــدًا حَــتَّــى الــلِّـــقـــاء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Kun Maʻī - كن معي</dc:title>
  <dc:creator>Nizart</dc:creator>
  <cp:keywords>Nizar 2019 In a moment of Honesty في لحظة صدق</cp:keywords>
  <cp:lastModifiedBy>Pascale Hage</cp:lastModifiedBy>
  <cp:revision>247</cp:revision>
  <dcterms:created xsi:type="dcterms:W3CDTF">2014-06-01T05:24:09Z</dcterms:created>
  <dcterms:modified xsi:type="dcterms:W3CDTF">2025-04-18T14:20:17Z</dcterms:modified>
</cp:coreProperties>
</file>