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0"/>
  </p:notesMasterIdLst>
  <p:handoutMasterIdLst>
    <p:handoutMasterId r:id="rId21"/>
  </p:handoutMasterIdLst>
  <p:sldIdLst>
    <p:sldId id="350" r:id="rId2"/>
    <p:sldId id="291" r:id="rId3"/>
    <p:sldId id="304" r:id="rId4"/>
    <p:sldId id="305" r:id="rId5"/>
    <p:sldId id="311" r:id="rId6"/>
    <p:sldId id="306" r:id="rId7"/>
    <p:sldId id="312" r:id="rId8"/>
    <p:sldId id="352" r:id="rId9"/>
    <p:sldId id="353" r:id="rId10"/>
    <p:sldId id="354" r:id="rId11"/>
    <p:sldId id="355" r:id="rId12"/>
    <p:sldId id="307" r:id="rId13"/>
    <p:sldId id="308" r:id="rId14"/>
    <p:sldId id="356" r:id="rId15"/>
    <p:sldId id="357" r:id="rId16"/>
    <p:sldId id="358" r:id="rId17"/>
    <p:sldId id="359" r:id="rId18"/>
    <p:sldId id="34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107" d="100"/>
          <a:sy n="107" d="100"/>
        </p:scale>
        <p:origin x="870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13/10/2025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13/10/2025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1246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72211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7172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8751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8634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6336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61093C-D0D1-57F4-944C-94C6CA0477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59533F-946B-61D8-0603-CF7C09FD0B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9A085F-3E48-C2C5-0D28-0D2EA39C59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DFF428-F47C-C5E5-0861-D8F32FB8C30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8326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F8B394-FFAC-871C-53DE-5F275D7F4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0C464A-1F0E-43D9-27B7-554B7E4E9E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71AB23-E6B3-A1AD-876D-A7EB1F4704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102757-D78F-5DA4-4413-E807811912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86775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26DA5B-25A8-74A5-5B57-F583514AD8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1D48AC-E476-93EC-51CF-9323E7427E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01D961-1983-76CB-CF9C-78C9577CA8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3CB90C-F5DA-2632-79F1-EFB9EEDE7BA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9662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A7CC6F-5E8C-2044-C1AD-82B0F8C50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4F0724-EDCE-AA6A-243B-08B6EEA3CD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1F60DE-4A36-AA34-E4FF-F6E18082E4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D7AF68-685E-A16A-CE27-9CD2B334B5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3089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2967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85421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07EF0C-70B6-1705-D228-FB125B4EF4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C02BA0-F77F-C003-BC81-D42126704C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33E648-7E37-833C-CE68-032A3AAC7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22804F-7883-3026-CB66-1BE92CC72CD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7208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4FE1F0-1342-ABC0-2A70-31EB1F54CD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9CA4EE-F2B1-A042-C0C9-E39A1A7B60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1794C2-75BC-9C1A-81F1-96439CDA60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09C9CB-74D9-C498-05E2-9BCF158DC1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37259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9BB835-D79F-0DAA-10C5-7614E24AC9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303F68-2FD9-02A4-C6DF-3D77302136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F76C49-8779-A718-C0C7-A65B235A10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5DB0B0-1FEC-307F-D234-00C0F226E1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58877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CB700-5116-59FE-A5A7-1DE1E835FE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06FF46-52EE-5C00-31A9-FA2CA4F6BC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53EEFD-6ACB-2FA6-CD5B-53AFEB0AAC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9AE533-9EB4-BDC8-AC4C-EB6E85E2CBA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3968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توّبني فأتوبَ إليك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Grant Me Repentance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Tawwebnī</a:t>
            </a:r>
            <a:r>
              <a:rPr lang="en-US" dirty="0"/>
              <a:t> </a:t>
            </a:r>
            <a:r>
              <a:rPr lang="en-US" dirty="0" err="1"/>
              <a:t>fa’Atūba</a:t>
            </a:r>
            <a:r>
              <a:rPr lang="en-US" dirty="0"/>
              <a:t> ‘</a:t>
            </a:r>
            <a:r>
              <a:rPr lang="en-US" dirty="0" err="1"/>
              <a:t>Elayk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26B4A2-077D-6E32-9DCC-F0256929A59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4000" dirty="0"/>
              <a:t>Music and lyrics by Eyad Haddad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C82FEF3-390D-2552-1272-1A19D4ACF75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4000" dirty="0" err="1"/>
              <a:t>Kalimāt</a:t>
            </a:r>
            <a:r>
              <a:rPr lang="en-US" sz="4000" dirty="0"/>
              <a:t> </a:t>
            </a:r>
            <a:r>
              <a:rPr lang="en-US" sz="4000" dirty="0" err="1"/>
              <a:t>waTalḥīn</a:t>
            </a:r>
            <a:r>
              <a:rPr lang="en-US" sz="4000" dirty="0"/>
              <a:t>: Eyad Haddad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6B4703F-A7E4-5C29-9C36-0F535A895F3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sz="4000" dirty="0"/>
              <a:t>كلمات وتلحين إياد حداد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أ</a:t>
            </a:r>
            <a:r>
              <a:rPr lang="ar-LB" dirty="0"/>
              <a:t>َ</a:t>
            </a:r>
            <a:r>
              <a:rPr lang="ar" dirty="0"/>
              <a:t>ر</a:t>
            </a:r>
            <a:r>
              <a:rPr lang="ar-LB" dirty="0"/>
              <a:t>ْ</a:t>
            </a:r>
            <a:r>
              <a:rPr lang="ar" dirty="0"/>
              <a:t>ج</a:t>
            </a:r>
            <a:r>
              <a:rPr lang="ar-LB" dirty="0"/>
              <a:t>ُـ</a:t>
            </a:r>
            <a:r>
              <a:rPr lang="ar" dirty="0"/>
              <a:t>وك</a:t>
            </a:r>
            <a:r>
              <a:rPr lang="ar-LB" dirty="0"/>
              <a:t>َ</a:t>
            </a:r>
            <a:r>
              <a:rPr lang="ar" dirty="0"/>
              <a:t> ر</a:t>
            </a:r>
            <a:r>
              <a:rPr lang="ar-LB" dirty="0"/>
              <a:t>َ</a:t>
            </a:r>
            <a:r>
              <a:rPr lang="ar" dirty="0"/>
              <a:t>ب</a:t>
            </a:r>
            <a:r>
              <a:rPr lang="ar-LB" dirty="0"/>
              <a:t>ِّـ</a:t>
            </a:r>
            <a:r>
              <a:rPr lang="ar" dirty="0"/>
              <a:t>ي ر</a:t>
            </a:r>
            <a:r>
              <a:rPr lang="ar-LB" dirty="0"/>
              <a:t>ُ</a:t>
            </a:r>
            <a:r>
              <a:rPr lang="ar" dirty="0"/>
              <a:t>دّ</a:t>
            </a:r>
            <a:r>
              <a:rPr lang="ar-LB" dirty="0"/>
              <a:t>َ</a:t>
            </a:r>
            <a:r>
              <a:rPr lang="ar" dirty="0"/>
              <a:t>ن</a:t>
            </a:r>
            <a:r>
              <a:rPr lang="ar-LB" dirty="0"/>
              <a:t>ِـ</a:t>
            </a:r>
            <a:r>
              <a:rPr lang="ar" dirty="0"/>
              <a:t>ي م</a:t>
            </a:r>
            <a:r>
              <a:rPr lang="ar-LB" dirty="0"/>
              <a:t>ِـ</a:t>
            </a:r>
            <a:r>
              <a:rPr lang="ar" dirty="0"/>
              <a:t>ن</a:t>
            </a:r>
            <a:r>
              <a:rPr lang="ar-LB" dirty="0"/>
              <a:t>ْ</a:t>
            </a:r>
            <a:r>
              <a:rPr lang="ar" dirty="0"/>
              <a:t> غ</a:t>
            </a:r>
            <a:r>
              <a:rPr lang="ar-LB" dirty="0"/>
              <a:t>ُـ</a:t>
            </a:r>
            <a:r>
              <a:rPr lang="ar" dirty="0"/>
              <a:t>ر</a:t>
            </a:r>
            <a:r>
              <a:rPr lang="ar-LB" dirty="0"/>
              <a:t>ْ</a:t>
            </a:r>
            <a:r>
              <a:rPr lang="ar" dirty="0"/>
              <a:t>ب</a:t>
            </a:r>
            <a:r>
              <a:rPr lang="ar-LB" dirty="0"/>
              <a:t>َـ</a:t>
            </a:r>
            <a:r>
              <a:rPr lang="ar" dirty="0"/>
              <a:t>ت</a:t>
            </a:r>
            <a:r>
              <a:rPr lang="ar-LB" dirty="0"/>
              <a:t>ِـ</a:t>
            </a:r>
            <a:r>
              <a:rPr lang="ar" dirty="0"/>
              <a:t>ي</a:t>
            </a:r>
            <a:br>
              <a:rPr lang="en-US" dirty="0"/>
            </a:br>
            <a:r>
              <a:rPr lang="ar-LB" dirty="0"/>
              <a:t>إِ</a:t>
            </a:r>
            <a:r>
              <a:rPr lang="ar" dirty="0"/>
              <a:t>ك</a:t>
            </a:r>
            <a:r>
              <a:rPr lang="ar-LB" dirty="0"/>
              <a:t>ْـ</a:t>
            </a:r>
            <a:r>
              <a:rPr lang="ar" dirty="0"/>
              <a:t>س</a:t>
            </a:r>
            <a:r>
              <a:rPr lang="ar-LB" dirty="0"/>
              <a:t>ِـ</a:t>
            </a:r>
            <a:r>
              <a:rPr lang="ar" dirty="0"/>
              <a:t>ر</a:t>
            </a:r>
            <a:r>
              <a:rPr lang="ar-LB" dirty="0"/>
              <a:t>ْ</a:t>
            </a:r>
            <a:r>
              <a:rPr lang="ar" dirty="0"/>
              <a:t> ق</a:t>
            </a:r>
            <a:r>
              <a:rPr lang="ar-LB" dirty="0"/>
              <a:t>ُـ</a:t>
            </a:r>
            <a:r>
              <a:rPr lang="ar" dirty="0"/>
              <a:t>ي</a:t>
            </a:r>
            <a:r>
              <a:rPr lang="ar-LB" dirty="0"/>
              <a:t>ُـ</a:t>
            </a:r>
            <a:r>
              <a:rPr lang="ar" dirty="0"/>
              <a:t>ود</a:t>
            </a:r>
            <a:r>
              <a:rPr lang="ar-LB" dirty="0"/>
              <a:t>ِ</a:t>
            </a:r>
            <a:r>
              <a:rPr lang="ar" dirty="0"/>
              <a:t>ي و</a:t>
            </a:r>
            <a:r>
              <a:rPr lang="ar-LB" dirty="0"/>
              <a:t>َ</a:t>
            </a:r>
            <a:r>
              <a:rPr lang="ar" dirty="0"/>
              <a:t>اغ</a:t>
            </a:r>
            <a:r>
              <a:rPr lang="ar-LB" dirty="0"/>
              <a:t>ْـ</a:t>
            </a:r>
            <a:r>
              <a:rPr lang="ar" dirty="0"/>
              <a:t>ف</a:t>
            </a:r>
            <a:r>
              <a:rPr lang="ar-LB" dirty="0"/>
              <a:t>ِـ</a:t>
            </a:r>
            <a:r>
              <a:rPr lang="ar" dirty="0"/>
              <a:t>ر</a:t>
            </a:r>
            <a:r>
              <a:rPr lang="ar-LB" dirty="0"/>
              <a:t>َ</a:t>
            </a:r>
            <a:r>
              <a:rPr lang="ar" dirty="0"/>
              <a:t>ن ل</a:t>
            </a:r>
            <a:r>
              <a:rPr lang="ar-LB" dirty="0"/>
              <a:t>ِـ</a:t>
            </a:r>
            <a:r>
              <a:rPr lang="ar" dirty="0"/>
              <a:t>ي ق</a:t>
            </a:r>
            <a:r>
              <a:rPr lang="ar-LB" dirty="0"/>
              <a:t>َـ</a:t>
            </a:r>
            <a:r>
              <a:rPr lang="ar" dirty="0"/>
              <a:t>س</a:t>
            </a:r>
            <a:r>
              <a:rPr lang="ar-LB" dirty="0"/>
              <a:t>ْـ</a:t>
            </a:r>
            <a:r>
              <a:rPr lang="ar" dirty="0"/>
              <a:t>و</a:t>
            </a:r>
            <a:r>
              <a:rPr lang="ar-LB" dirty="0"/>
              <a:t>َ</a:t>
            </a:r>
            <a:r>
              <a:rPr lang="ar" dirty="0"/>
              <a:t>ت</a:t>
            </a:r>
            <a:r>
              <a:rPr lang="ar-LB" dirty="0"/>
              <a:t>ِـ</a:t>
            </a:r>
            <a:r>
              <a:rPr lang="ar" dirty="0"/>
              <a:t>ي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4697413"/>
            <a:ext cx="12192000" cy="2103437"/>
          </a:xfrm>
        </p:spPr>
        <p:txBody>
          <a:bodyPr>
            <a:noAutofit/>
          </a:bodyPr>
          <a:lstStyle/>
          <a:p>
            <a:r>
              <a:rPr lang="en-US" dirty="0"/>
              <a:t>I urge You Lord to bring me back from my wilderness,</a:t>
            </a:r>
          </a:p>
          <a:p>
            <a:r>
              <a:rPr lang="en-US" dirty="0"/>
              <a:t>Break my chains and forgive my stubbornness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Arjūka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Ruddanī</a:t>
            </a:r>
            <a:r>
              <a:rPr lang="en-US" dirty="0"/>
              <a:t> Min </a:t>
            </a:r>
            <a:r>
              <a:rPr lang="en-US" dirty="0" err="1"/>
              <a:t>Ghurbatī</a:t>
            </a:r>
            <a:r>
              <a:rPr lang="en-US" dirty="0"/>
              <a:t>,</a:t>
            </a:r>
          </a:p>
          <a:p>
            <a:r>
              <a:rPr lang="en-US" dirty="0"/>
              <a:t>‘</a:t>
            </a:r>
            <a:r>
              <a:rPr lang="en-US" dirty="0" err="1"/>
              <a:t>Eksir</a:t>
            </a:r>
            <a:r>
              <a:rPr lang="en-US" dirty="0"/>
              <a:t> </a:t>
            </a:r>
            <a:r>
              <a:rPr lang="en-US" dirty="0" err="1"/>
              <a:t>Quyūdī</a:t>
            </a:r>
            <a:r>
              <a:rPr lang="en-US" dirty="0"/>
              <a:t> </a:t>
            </a:r>
            <a:r>
              <a:rPr lang="en-US" dirty="0" err="1"/>
              <a:t>waGhfiran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Qaswatī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07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ق</a:t>
            </a:r>
            <a:r>
              <a:rPr lang="ar-LB" dirty="0"/>
              <a:t>َـ</a:t>
            </a:r>
            <a:r>
              <a:rPr lang="ar" dirty="0"/>
              <a:t>دِّس</a:t>
            </a:r>
            <a:r>
              <a:rPr lang="ar-LB" dirty="0"/>
              <a:t>ْـ</a:t>
            </a:r>
            <a:r>
              <a:rPr lang="ar" dirty="0"/>
              <a:t>ن</a:t>
            </a:r>
            <a:r>
              <a:rPr lang="ar-LB" dirty="0"/>
              <a:t>ِـ</a:t>
            </a:r>
            <a:r>
              <a:rPr lang="ar" dirty="0"/>
              <a:t>ي ك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ْ</a:t>
            </a:r>
            <a:r>
              <a:rPr lang="ar" dirty="0"/>
              <a:t> أ</a:t>
            </a:r>
            <a:r>
              <a:rPr lang="ar-LB" dirty="0"/>
              <a:t>ُ</a:t>
            </a:r>
            <a:r>
              <a:rPr lang="ar" dirty="0"/>
              <a:t>ش</a:t>
            </a:r>
            <a:r>
              <a:rPr lang="ar-LB" dirty="0"/>
              <a:t>ْـ</a:t>
            </a:r>
            <a:r>
              <a:rPr lang="ar" dirty="0"/>
              <a:t>ب</a:t>
            </a:r>
            <a:r>
              <a:rPr lang="ar-LB" dirty="0"/>
              <a:t>ِـ</a:t>
            </a:r>
            <a:r>
              <a:rPr lang="ar" dirty="0"/>
              <a:t>هَ</a:t>
            </a:r>
            <a:r>
              <a:rPr lang="ar-LB" dirty="0"/>
              <a:t>ـ</a:t>
            </a:r>
            <a:r>
              <a:rPr lang="ar" dirty="0"/>
              <a:t>كَ و</a:t>
            </a:r>
            <a:r>
              <a:rPr lang="ar-LB" dirty="0"/>
              <a:t>َ</a:t>
            </a:r>
            <a:r>
              <a:rPr lang="ar" dirty="0"/>
              <a:t>أ</a:t>
            </a:r>
            <a:r>
              <a:rPr lang="ar-LB" dirty="0"/>
              <a:t>َ</a:t>
            </a:r>
            <a:r>
              <a:rPr lang="ar" dirty="0"/>
              <a:t>ت</a:t>
            </a:r>
            <a:r>
              <a:rPr lang="ar-LB" dirty="0"/>
              <a:t>ْـ</a:t>
            </a:r>
            <a:r>
              <a:rPr lang="ar" dirty="0"/>
              <a:t>ب</a:t>
            </a:r>
            <a:r>
              <a:rPr lang="ar-LB" dirty="0"/>
              <a:t>َـ</a:t>
            </a:r>
            <a:r>
              <a:rPr lang="ar" dirty="0"/>
              <a:t>عَ </a:t>
            </a:r>
            <a:r>
              <a:rPr lang="ar-LB" dirty="0"/>
              <a:t>أَ</a:t>
            </a:r>
            <a:r>
              <a:rPr lang="ar" dirty="0"/>
              <a:t>ش</a:t>
            </a:r>
            <a:r>
              <a:rPr lang="ar-LB" dirty="0"/>
              <a:t>ْـ</a:t>
            </a:r>
            <a:r>
              <a:rPr lang="ar" dirty="0"/>
              <a:t>واق</a:t>
            </a:r>
            <a:r>
              <a:rPr lang="ar-LB" dirty="0"/>
              <a:t>َـ</a:t>
            </a:r>
            <a:r>
              <a:rPr lang="ar" dirty="0"/>
              <a:t>ك</a:t>
            </a:r>
            <a:r>
              <a:rPr lang="ar-LB" dirty="0"/>
              <a:t>َ</a:t>
            </a:r>
            <a:br>
              <a:rPr lang="en-US" dirty="0"/>
            </a:br>
            <a:r>
              <a:rPr lang="ar-LB" dirty="0"/>
              <a:t>أَ</a:t>
            </a:r>
            <a:r>
              <a:rPr lang="ar" dirty="0"/>
              <a:t>ن</a:t>
            </a:r>
            <a:r>
              <a:rPr lang="ar-LB" dirty="0"/>
              <a:t>ْــ</a:t>
            </a:r>
            <a:r>
              <a:rPr lang="ar" dirty="0"/>
              <a:t>ت</a:t>
            </a:r>
            <a:r>
              <a:rPr lang="ar-LB" dirty="0"/>
              <a:t>َ</a:t>
            </a:r>
            <a:r>
              <a:rPr lang="ar" dirty="0"/>
              <a:t> ال</a:t>
            </a:r>
            <a:r>
              <a:rPr lang="ar-LB" dirty="0"/>
              <a:t>ـ</a:t>
            </a:r>
            <a:r>
              <a:rPr lang="ar" dirty="0"/>
              <a:t>ح</a:t>
            </a:r>
            <a:r>
              <a:rPr lang="ar-LB" dirty="0"/>
              <a:t>َـ</a:t>
            </a:r>
            <a:r>
              <a:rPr lang="ar" dirty="0"/>
              <a:t>ب</a:t>
            </a:r>
            <a:r>
              <a:rPr lang="ar-LB" dirty="0"/>
              <a:t>ِـ</a:t>
            </a:r>
            <a:r>
              <a:rPr lang="ar" dirty="0"/>
              <a:t>ي</a:t>
            </a:r>
            <a:r>
              <a:rPr lang="ar-LB" dirty="0"/>
              <a:t>ـ</a:t>
            </a:r>
            <a:r>
              <a:rPr lang="ar" dirty="0"/>
              <a:t>بُ و</a:t>
            </a:r>
            <a:r>
              <a:rPr lang="ar-LB" dirty="0"/>
              <a:t>َأَ</a:t>
            </a:r>
            <a:r>
              <a:rPr lang="ar" dirty="0"/>
              <a:t>ن</a:t>
            </a:r>
            <a:r>
              <a:rPr lang="ar-LB" dirty="0"/>
              <a:t>ْـ</a:t>
            </a:r>
            <a:r>
              <a:rPr lang="ar" dirty="0"/>
              <a:t>ت</a:t>
            </a:r>
            <a:r>
              <a:rPr lang="ar-LB" dirty="0"/>
              <a:t>َ</a:t>
            </a:r>
            <a:r>
              <a:rPr lang="ar" dirty="0"/>
              <a:t> ك</a:t>
            </a:r>
            <a:r>
              <a:rPr lang="ar-LB" dirty="0"/>
              <a:t>ُـ</a:t>
            </a:r>
            <a:r>
              <a:rPr lang="ar" dirty="0"/>
              <a:t>لُّ ح</a:t>
            </a:r>
            <a:r>
              <a:rPr lang="ar-LB" dirty="0"/>
              <a:t>َـ</a:t>
            </a:r>
            <a:r>
              <a:rPr lang="ar" dirty="0"/>
              <a:t>اج</a:t>
            </a:r>
            <a:r>
              <a:rPr lang="ar-LB" dirty="0"/>
              <a:t>َـ</a:t>
            </a:r>
            <a:r>
              <a:rPr lang="ar" dirty="0"/>
              <a:t>ت</a:t>
            </a:r>
            <a:r>
              <a:rPr lang="ar-LB" dirty="0"/>
              <a:t>ِـ</a:t>
            </a:r>
            <a:r>
              <a:rPr lang="ar" dirty="0"/>
              <a:t>ي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Sanctify me that I may be conformed to Your image </a:t>
            </a:r>
          </a:p>
          <a:p>
            <a:r>
              <a:rPr lang="en-US" dirty="0"/>
              <a:t>And follow Your ways, You are all I need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Qaddesnī</a:t>
            </a:r>
            <a:r>
              <a:rPr lang="en-US" dirty="0"/>
              <a:t> Kay ‘</a:t>
            </a:r>
            <a:r>
              <a:rPr lang="en-US" dirty="0" err="1"/>
              <a:t>Ushbihaka</a:t>
            </a:r>
            <a:r>
              <a:rPr lang="en-US" dirty="0"/>
              <a:t>, </a:t>
            </a:r>
            <a:r>
              <a:rPr lang="en-US" dirty="0" err="1"/>
              <a:t>wa’Atba’a</a:t>
            </a:r>
            <a:r>
              <a:rPr lang="en-US" dirty="0"/>
              <a:t> ‘</a:t>
            </a:r>
            <a:r>
              <a:rPr lang="en-US" dirty="0" err="1"/>
              <a:t>Ashwāqaka</a:t>
            </a:r>
            <a:r>
              <a:rPr lang="en-US" dirty="0"/>
              <a:t>, ‘</a:t>
            </a:r>
            <a:r>
              <a:rPr lang="en-US" dirty="0" err="1"/>
              <a:t>Antal</a:t>
            </a:r>
            <a:r>
              <a:rPr lang="en-US" dirty="0"/>
              <a:t> </a:t>
            </a:r>
            <a:r>
              <a:rPr lang="en-US" dirty="0" err="1"/>
              <a:t>Ḥabību</a:t>
            </a:r>
            <a:r>
              <a:rPr lang="en-US" dirty="0"/>
              <a:t> </a:t>
            </a:r>
            <a:r>
              <a:rPr lang="en-US" dirty="0" err="1"/>
              <a:t>wa’Anta</a:t>
            </a:r>
            <a:r>
              <a:rPr lang="en-US" dirty="0"/>
              <a:t>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Ḥājatī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12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ت</a:t>
            </a:r>
            <a:r>
              <a:rPr lang="ar-LB" dirty="0"/>
              <a:t>َـ</a:t>
            </a:r>
            <a:r>
              <a:rPr lang="ar" dirty="0"/>
              <a:t>وّ</a:t>
            </a:r>
            <a:r>
              <a:rPr lang="ar-LB" dirty="0"/>
              <a:t>ِ</a:t>
            </a:r>
            <a:r>
              <a:rPr lang="ar" dirty="0"/>
              <a:t>ب</a:t>
            </a:r>
            <a:r>
              <a:rPr lang="ar-LB" dirty="0"/>
              <a:t>ْـ</a:t>
            </a:r>
            <a:r>
              <a:rPr lang="ar" dirty="0"/>
              <a:t>ن</a:t>
            </a:r>
            <a:r>
              <a:rPr lang="ar-LB" dirty="0"/>
              <a:t>ِـ</a:t>
            </a:r>
            <a:r>
              <a:rPr lang="ar" dirty="0"/>
              <a:t>ي ف</a:t>
            </a:r>
            <a:r>
              <a:rPr lang="ar-LB" dirty="0"/>
              <a:t>َـ</a:t>
            </a:r>
            <a:r>
              <a:rPr lang="ar" dirty="0"/>
              <a:t>أ</a:t>
            </a:r>
            <a:r>
              <a:rPr lang="ar-LB" dirty="0"/>
              <a:t>َ</a:t>
            </a:r>
            <a:r>
              <a:rPr lang="ar" dirty="0"/>
              <a:t>ت</a:t>
            </a:r>
            <a:r>
              <a:rPr lang="ar-LB" dirty="0"/>
              <a:t>ُـ</a:t>
            </a:r>
            <a:r>
              <a:rPr lang="ar" dirty="0"/>
              <a:t>وب</a:t>
            </a:r>
            <a:r>
              <a:rPr lang="ar-LB" dirty="0"/>
              <a:t>َ</a:t>
            </a:r>
            <a:r>
              <a:rPr lang="ar" dirty="0"/>
              <a:t> إ</a:t>
            </a:r>
            <a:r>
              <a:rPr lang="ar-LB" dirty="0"/>
              <a:t>ِ</a:t>
            </a:r>
            <a:r>
              <a:rPr lang="ar" dirty="0"/>
              <a:t>ل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كْ</a:t>
            </a:r>
            <a:br>
              <a:rPr lang="en-US" dirty="0"/>
            </a:br>
            <a:r>
              <a:rPr lang="ar" dirty="0"/>
              <a:t>و</a:t>
            </a:r>
            <a:r>
              <a:rPr lang="ar-LB" dirty="0"/>
              <a:t>َ</a:t>
            </a:r>
            <a:r>
              <a:rPr lang="ar" dirty="0"/>
              <a:t>أ</a:t>
            </a:r>
            <a:r>
              <a:rPr lang="ar-LB" dirty="0"/>
              <a:t>َ</a:t>
            </a:r>
            <a:r>
              <a:rPr lang="ar" dirty="0"/>
              <a:t>ح</a:t>
            </a:r>
            <a:r>
              <a:rPr lang="ar-LB" dirty="0"/>
              <a:t>ْـ</a:t>
            </a:r>
            <a:r>
              <a:rPr lang="ar" dirty="0"/>
              <a:t>ظ</a:t>
            </a:r>
            <a:r>
              <a:rPr lang="ar-LB" dirty="0"/>
              <a:t>َـ</a:t>
            </a:r>
            <a:r>
              <a:rPr lang="ar" dirty="0"/>
              <a:t>ى ب</a:t>
            </a:r>
            <a:r>
              <a:rPr lang="ar-LB" dirty="0"/>
              <a:t>ِـ</a:t>
            </a:r>
            <a:r>
              <a:rPr lang="ar" dirty="0"/>
              <a:t>ر</a:t>
            </a:r>
            <a:r>
              <a:rPr lang="ar-LB" dirty="0"/>
              <a:t>ِ</a:t>
            </a:r>
            <a:r>
              <a:rPr lang="ar" dirty="0"/>
              <a:t>ض</a:t>
            </a:r>
            <a:r>
              <a:rPr lang="ar-LB" dirty="0"/>
              <a:t>َـ</a:t>
            </a:r>
            <a:r>
              <a:rPr lang="ar" dirty="0"/>
              <a:t>ى ع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ن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كْ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Grant me repentance that I may repent</a:t>
            </a:r>
          </a:p>
          <a:p>
            <a:r>
              <a:rPr lang="en-US" dirty="0"/>
              <a:t>and bask in Your favor, Lord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Tawwebnī</a:t>
            </a:r>
            <a:r>
              <a:rPr lang="en-US" dirty="0"/>
              <a:t> </a:t>
            </a:r>
            <a:r>
              <a:rPr lang="en-US" dirty="0" err="1"/>
              <a:t>fa’Atūba</a:t>
            </a:r>
            <a:r>
              <a:rPr lang="en-US" dirty="0"/>
              <a:t> ‘</a:t>
            </a:r>
            <a:r>
              <a:rPr lang="en-US" dirty="0" err="1"/>
              <a:t>Elayk</a:t>
            </a:r>
            <a:r>
              <a:rPr lang="en-US" dirty="0"/>
              <a:t>,</a:t>
            </a:r>
          </a:p>
          <a:p>
            <a:r>
              <a:rPr lang="en-US" dirty="0" err="1"/>
              <a:t>wa’Aḥ</a:t>
            </a:r>
            <a:r>
              <a:rPr lang="ar-SA" dirty="0" err="1"/>
              <a:t>ẓ</a:t>
            </a:r>
            <a:r>
              <a:rPr lang="en-US" dirty="0" err="1"/>
              <a:t>ā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ar-SA" dirty="0" err="1"/>
              <a:t>ḍ</a:t>
            </a:r>
            <a:r>
              <a:rPr lang="en-US" dirty="0" err="1"/>
              <a:t>ā</a:t>
            </a:r>
            <a:r>
              <a:rPr lang="en-US" dirty="0"/>
              <a:t> ‘</a:t>
            </a:r>
            <a:r>
              <a:rPr lang="en-US" dirty="0" err="1"/>
              <a:t>Aynayk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654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أعِ</a:t>
            </a:r>
            <a:r>
              <a:rPr lang="ar-LB" dirty="0"/>
              <a:t>ـ</a:t>
            </a:r>
            <a:r>
              <a:rPr lang="ar" dirty="0"/>
              <a:t>نْ ضُ</a:t>
            </a:r>
            <a:r>
              <a:rPr lang="ar-LB" dirty="0"/>
              <a:t>ـ</a:t>
            </a:r>
            <a:r>
              <a:rPr lang="ar" dirty="0"/>
              <a:t>عْ</a:t>
            </a:r>
            <a:r>
              <a:rPr lang="ar-LB" dirty="0"/>
              <a:t>ـ</a:t>
            </a:r>
            <a:r>
              <a:rPr lang="ar" dirty="0"/>
              <a:t>ف</a:t>
            </a:r>
            <a:r>
              <a:rPr lang="ar-LB" dirty="0"/>
              <a:t>ـ</a:t>
            </a:r>
            <a:r>
              <a:rPr lang="ar" dirty="0"/>
              <a:t>ي</a:t>
            </a:r>
            <a:br>
              <a:rPr lang="en-US" dirty="0"/>
            </a:br>
            <a:r>
              <a:rPr lang="ar" dirty="0"/>
              <a:t>وحَ</a:t>
            </a:r>
            <a:r>
              <a:rPr lang="ar-LB" dirty="0"/>
              <a:t>ـ</a:t>
            </a:r>
            <a:r>
              <a:rPr lang="ar" dirty="0"/>
              <a:t>رِّرْن</a:t>
            </a:r>
            <a:r>
              <a:rPr lang="ar-LB" dirty="0"/>
              <a:t>ـ</a:t>
            </a:r>
            <a:r>
              <a:rPr lang="ar" dirty="0"/>
              <a:t>ي ب</a:t>
            </a:r>
            <a:r>
              <a:rPr lang="ar-LB" dirty="0"/>
              <a:t>ِــ</a:t>
            </a:r>
            <a:r>
              <a:rPr lang="ar" dirty="0"/>
              <a:t>جُ</a:t>
            </a:r>
            <a:r>
              <a:rPr lang="ar-LB" dirty="0"/>
              <a:t>ـ</a:t>
            </a:r>
            <a:r>
              <a:rPr lang="ar" dirty="0"/>
              <a:t>رحِ ي</a:t>
            </a:r>
            <a:r>
              <a:rPr lang="ar-LB" dirty="0"/>
              <a:t>َـ</a:t>
            </a:r>
            <a:r>
              <a:rPr lang="ar" dirty="0"/>
              <a:t>د</a:t>
            </a:r>
            <a:r>
              <a:rPr lang="ar-LB" dirty="0"/>
              <a:t>َ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كْ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Help my weakness</a:t>
            </a:r>
          </a:p>
          <a:p>
            <a:r>
              <a:rPr lang="en-US" dirty="0"/>
              <a:t>and liberate me by Your scarred hands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A’en</a:t>
            </a:r>
            <a:r>
              <a:rPr lang="en-US" dirty="0"/>
              <a:t> </a:t>
            </a:r>
            <a:r>
              <a:rPr lang="en-US" dirty="0" err="1"/>
              <a:t>Ḍu’fī</a:t>
            </a:r>
            <a:endParaRPr lang="en-US" dirty="0"/>
          </a:p>
          <a:p>
            <a:r>
              <a:rPr lang="en-US" dirty="0" err="1"/>
              <a:t>waḤarrernī</a:t>
            </a:r>
            <a:r>
              <a:rPr lang="en-US" dirty="0"/>
              <a:t> </a:t>
            </a:r>
            <a:r>
              <a:rPr lang="en-US" dirty="0" err="1"/>
              <a:t>biJurhi</a:t>
            </a:r>
            <a:r>
              <a:rPr lang="en-US" dirty="0"/>
              <a:t> </a:t>
            </a:r>
            <a:r>
              <a:rPr lang="en-US" dirty="0" err="1"/>
              <a:t>Yadayk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97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ب</a:t>
            </a:r>
            <a:r>
              <a:rPr lang="ar-LB" dirty="0"/>
              <a:t>ِـ</a:t>
            </a:r>
            <a:r>
              <a:rPr lang="ar" dirty="0"/>
              <a:t>ن</a:t>
            </a:r>
            <a:r>
              <a:rPr lang="ar-LB" dirty="0"/>
              <a:t>ـ</a:t>
            </a:r>
            <a:r>
              <a:rPr lang="ar" dirty="0"/>
              <a:t>ارِ ال</a:t>
            </a:r>
            <a:r>
              <a:rPr lang="ar-LB" dirty="0"/>
              <a:t>ـ</a:t>
            </a:r>
            <a:r>
              <a:rPr lang="ar" dirty="0"/>
              <a:t>رّ</a:t>
            </a:r>
            <a:r>
              <a:rPr lang="ar-LB" dirty="0"/>
              <a:t>ُ</a:t>
            </a:r>
            <a:r>
              <a:rPr lang="ar" dirty="0"/>
              <a:t>وحِ ن</a:t>
            </a:r>
            <a:r>
              <a:rPr lang="ar-LB" dirty="0"/>
              <a:t>َـ</a:t>
            </a:r>
            <a:r>
              <a:rPr lang="ar" dirty="0"/>
              <a:t>قِّ</a:t>
            </a:r>
            <a:r>
              <a:rPr lang="ar-LB" dirty="0"/>
              <a:t>ـ</a:t>
            </a:r>
            <a:r>
              <a:rPr lang="ar" dirty="0"/>
              <a:t>ن</a:t>
            </a:r>
            <a:r>
              <a:rPr lang="ar-LB" dirty="0"/>
              <a:t>ـ</a:t>
            </a:r>
            <a:r>
              <a:rPr lang="ar" dirty="0"/>
              <a:t>ي،</a:t>
            </a:r>
            <a:br>
              <a:rPr lang="en-US" dirty="0"/>
            </a:br>
            <a:r>
              <a:rPr lang="ar" dirty="0"/>
              <a:t>أ</a:t>
            </a:r>
            <a:r>
              <a:rPr lang="ar-LB" dirty="0"/>
              <a:t>َ</a:t>
            </a:r>
            <a:r>
              <a:rPr lang="ar" dirty="0"/>
              <a:t>زِلْ آث</a:t>
            </a:r>
            <a:r>
              <a:rPr lang="ar-LB" dirty="0"/>
              <a:t>ـ</a:t>
            </a:r>
            <a:r>
              <a:rPr lang="ar" dirty="0"/>
              <a:t>ام</a:t>
            </a:r>
            <a:r>
              <a:rPr lang="ar-LB" dirty="0"/>
              <a:t>ِـ</a:t>
            </a:r>
            <a:r>
              <a:rPr lang="ar" dirty="0"/>
              <a:t>ي واش</a:t>
            </a:r>
            <a:r>
              <a:rPr lang="ar-LB" dirty="0"/>
              <a:t>ْـ</a:t>
            </a:r>
            <a:r>
              <a:rPr lang="ar" dirty="0"/>
              <a:t>فِ</a:t>
            </a:r>
            <a:r>
              <a:rPr lang="ar-LB" dirty="0"/>
              <a:t>ـ</a:t>
            </a:r>
            <a:r>
              <a:rPr lang="ar" dirty="0"/>
              <a:t>ن</a:t>
            </a:r>
            <a:r>
              <a:rPr lang="ar-LB" dirty="0"/>
              <a:t>ِـ</a:t>
            </a:r>
            <a:r>
              <a:rPr lang="ar" dirty="0"/>
              <a:t>ي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Purify me by Your Spirit’s fire,</a:t>
            </a:r>
          </a:p>
          <a:p>
            <a:r>
              <a:rPr lang="en-US" dirty="0"/>
              <a:t>take my sins and heal me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biNāri</a:t>
            </a:r>
            <a:r>
              <a:rPr lang="en-US" dirty="0"/>
              <a:t> </a:t>
            </a:r>
            <a:r>
              <a:rPr lang="en-US" dirty="0" err="1"/>
              <a:t>Rrūḥi</a:t>
            </a:r>
            <a:r>
              <a:rPr lang="en-US" dirty="0"/>
              <a:t> </a:t>
            </a:r>
            <a:r>
              <a:rPr lang="en-US" dirty="0" err="1"/>
              <a:t>Naqqinī</a:t>
            </a:r>
            <a:endParaRPr lang="en-US" dirty="0"/>
          </a:p>
          <a:p>
            <a:r>
              <a:rPr lang="en-US" dirty="0"/>
              <a:t>‘Azel ‘</a:t>
            </a:r>
            <a:r>
              <a:rPr lang="en-US" dirty="0" err="1"/>
              <a:t>Āthāmī</a:t>
            </a:r>
            <a:r>
              <a:rPr lang="en-US" dirty="0"/>
              <a:t> </a:t>
            </a:r>
            <a:r>
              <a:rPr lang="en-US" dirty="0" err="1"/>
              <a:t>waShfinī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46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ف</a:t>
            </a:r>
            <a:r>
              <a:rPr lang="ar-LB" dirty="0"/>
              <a:t>َـ</a:t>
            </a:r>
            <a:r>
              <a:rPr lang="ar" dirty="0"/>
              <a:t>مَ</a:t>
            </a:r>
            <a:r>
              <a:rPr lang="ar-LB" dirty="0"/>
              <a:t>ـ</a:t>
            </a:r>
            <a:r>
              <a:rPr lang="ar" dirty="0"/>
              <a:t>نْ ل</a:t>
            </a:r>
            <a:r>
              <a:rPr lang="ar-LB" dirty="0"/>
              <a:t>ِـ</a:t>
            </a:r>
            <a:r>
              <a:rPr lang="ar" dirty="0"/>
              <a:t>ي غ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ر</a:t>
            </a:r>
            <a:r>
              <a:rPr lang="ar-LB" dirty="0"/>
              <a:t>ُ</a:t>
            </a:r>
            <a:r>
              <a:rPr lang="ar" dirty="0"/>
              <a:t>ك</a:t>
            </a:r>
            <a:r>
              <a:rPr lang="ar-LB" dirty="0"/>
              <a:t>َ</a:t>
            </a:r>
            <a:br>
              <a:rPr lang="en-US" dirty="0"/>
            </a:br>
            <a:r>
              <a:rPr lang="ar" dirty="0"/>
              <a:t>ي</a:t>
            </a:r>
            <a:r>
              <a:rPr lang="ar-LB" dirty="0"/>
              <a:t>َـ</a:t>
            </a:r>
            <a:r>
              <a:rPr lang="ar" dirty="0"/>
              <a:t>حْ</a:t>
            </a:r>
            <a:r>
              <a:rPr lang="ar-LB" dirty="0"/>
              <a:t>ـ</a:t>
            </a:r>
            <a:r>
              <a:rPr lang="ar" dirty="0"/>
              <a:t>ن</a:t>
            </a:r>
            <a:r>
              <a:rPr lang="ar-LB" dirty="0"/>
              <a:t>ـ</a:t>
            </a:r>
            <a:r>
              <a:rPr lang="ar" dirty="0"/>
              <a:t>و و</a:t>
            </a:r>
            <a:r>
              <a:rPr lang="ar-LB" dirty="0"/>
              <a:t>َ</a:t>
            </a:r>
            <a:r>
              <a:rPr lang="ar" dirty="0"/>
              <a:t>ي</a:t>
            </a:r>
            <a:r>
              <a:rPr lang="ar-LB" dirty="0"/>
              <a:t>َـ</a:t>
            </a:r>
            <a:r>
              <a:rPr lang="ar" dirty="0"/>
              <a:t>ه</a:t>
            </a:r>
            <a:r>
              <a:rPr lang="ar-LB" dirty="0"/>
              <a:t>ْـ</a:t>
            </a:r>
            <a:r>
              <a:rPr lang="ar" dirty="0"/>
              <a:t>دي</a:t>
            </a:r>
            <a:r>
              <a:rPr lang="ar-LB" dirty="0"/>
              <a:t>ـ</a:t>
            </a:r>
            <a:r>
              <a:rPr lang="ar" dirty="0"/>
              <a:t>ن</a:t>
            </a:r>
            <a:r>
              <a:rPr lang="ar-LB" dirty="0"/>
              <a:t>ـ</a:t>
            </a:r>
            <a:r>
              <a:rPr lang="ar" dirty="0"/>
              <a:t>ي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Whom do I have but You, Lord,</a:t>
            </a:r>
          </a:p>
          <a:p>
            <a:r>
              <a:rPr lang="en-US" dirty="0"/>
              <a:t>to sympathize with me and guide me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faMan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Ghayruka</a:t>
            </a:r>
            <a:endParaRPr lang="en-US" dirty="0"/>
          </a:p>
          <a:p>
            <a:r>
              <a:rPr lang="en-US" dirty="0" err="1"/>
              <a:t>Yaḥnū</a:t>
            </a:r>
            <a:r>
              <a:rPr lang="en-US" dirty="0"/>
              <a:t> </a:t>
            </a:r>
            <a:r>
              <a:rPr lang="en-US" dirty="0" err="1"/>
              <a:t>waYahdīnī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208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626331-9986-B2E5-94F6-71AEA2C29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9F1D1DC0-94CE-529F-981A-62EB517CC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ت</a:t>
            </a:r>
            <a:r>
              <a:rPr lang="ar-LB" dirty="0"/>
              <a:t>َـ</a:t>
            </a:r>
            <a:r>
              <a:rPr lang="ar" dirty="0"/>
              <a:t>وّ</a:t>
            </a:r>
            <a:r>
              <a:rPr lang="ar-LB" dirty="0"/>
              <a:t>ِ</a:t>
            </a:r>
            <a:r>
              <a:rPr lang="ar" dirty="0"/>
              <a:t>ب</a:t>
            </a:r>
            <a:r>
              <a:rPr lang="ar-LB" dirty="0"/>
              <a:t>ْـ</a:t>
            </a:r>
            <a:r>
              <a:rPr lang="ar" dirty="0"/>
              <a:t>ن</a:t>
            </a:r>
            <a:r>
              <a:rPr lang="ar-LB" dirty="0"/>
              <a:t>ِـ</a:t>
            </a:r>
            <a:r>
              <a:rPr lang="ar" dirty="0"/>
              <a:t>ي ف</a:t>
            </a:r>
            <a:r>
              <a:rPr lang="ar-LB" dirty="0"/>
              <a:t>َـ</a:t>
            </a:r>
            <a:r>
              <a:rPr lang="ar" dirty="0"/>
              <a:t>أ</a:t>
            </a:r>
            <a:r>
              <a:rPr lang="ar-LB" dirty="0"/>
              <a:t>َ</a:t>
            </a:r>
            <a:r>
              <a:rPr lang="ar" dirty="0"/>
              <a:t>ت</a:t>
            </a:r>
            <a:r>
              <a:rPr lang="ar-LB" dirty="0"/>
              <a:t>ُـ</a:t>
            </a:r>
            <a:r>
              <a:rPr lang="ar" dirty="0"/>
              <a:t>وب</a:t>
            </a:r>
            <a:r>
              <a:rPr lang="ar-LB" dirty="0"/>
              <a:t>َ</a:t>
            </a:r>
            <a:r>
              <a:rPr lang="ar" dirty="0"/>
              <a:t> إ</a:t>
            </a:r>
            <a:r>
              <a:rPr lang="ar-LB" dirty="0"/>
              <a:t>ِ</a:t>
            </a:r>
            <a:r>
              <a:rPr lang="ar" dirty="0"/>
              <a:t>ل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كْ</a:t>
            </a:r>
            <a:br>
              <a:rPr lang="en-US" dirty="0"/>
            </a:br>
            <a:r>
              <a:rPr lang="ar" dirty="0"/>
              <a:t>و</a:t>
            </a:r>
            <a:r>
              <a:rPr lang="ar-LB" dirty="0"/>
              <a:t>َ</a:t>
            </a:r>
            <a:r>
              <a:rPr lang="ar" dirty="0"/>
              <a:t>أ</a:t>
            </a:r>
            <a:r>
              <a:rPr lang="ar-LB" dirty="0"/>
              <a:t>َ</a:t>
            </a:r>
            <a:r>
              <a:rPr lang="ar" dirty="0"/>
              <a:t>ح</a:t>
            </a:r>
            <a:r>
              <a:rPr lang="ar-LB" dirty="0"/>
              <a:t>ْـ</a:t>
            </a:r>
            <a:r>
              <a:rPr lang="ar" dirty="0"/>
              <a:t>ظ</a:t>
            </a:r>
            <a:r>
              <a:rPr lang="ar-LB" dirty="0"/>
              <a:t>َـ</a:t>
            </a:r>
            <a:r>
              <a:rPr lang="ar" dirty="0"/>
              <a:t>ى ب</a:t>
            </a:r>
            <a:r>
              <a:rPr lang="ar-LB" dirty="0"/>
              <a:t>ِـ</a:t>
            </a:r>
            <a:r>
              <a:rPr lang="ar" dirty="0"/>
              <a:t>ر</a:t>
            </a:r>
            <a:r>
              <a:rPr lang="ar-LB" dirty="0"/>
              <a:t>ِ</a:t>
            </a:r>
            <a:r>
              <a:rPr lang="ar" dirty="0"/>
              <a:t>ض</a:t>
            </a:r>
            <a:r>
              <a:rPr lang="ar-LB" dirty="0"/>
              <a:t>َـ</a:t>
            </a:r>
            <a:r>
              <a:rPr lang="ar" dirty="0"/>
              <a:t>ى ع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ن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كْ</a:t>
            </a:r>
            <a:endParaRPr lang="en-US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8936F16A-B2D7-0296-48C8-E63798A621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Grant me repentance that I may repent</a:t>
            </a:r>
          </a:p>
          <a:p>
            <a:r>
              <a:rPr lang="en-US" dirty="0"/>
              <a:t>and bask in Your favor, Lord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05DAAAA0-A916-99A4-E3D9-B29467EB316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Tawwebnī</a:t>
            </a:r>
            <a:r>
              <a:rPr lang="en-US" dirty="0"/>
              <a:t> </a:t>
            </a:r>
            <a:r>
              <a:rPr lang="en-US" dirty="0" err="1"/>
              <a:t>fa’Atūba</a:t>
            </a:r>
            <a:r>
              <a:rPr lang="en-US" dirty="0"/>
              <a:t> ‘</a:t>
            </a:r>
            <a:r>
              <a:rPr lang="en-US" dirty="0" err="1"/>
              <a:t>Elayk</a:t>
            </a:r>
            <a:r>
              <a:rPr lang="en-US" dirty="0"/>
              <a:t>,</a:t>
            </a:r>
          </a:p>
          <a:p>
            <a:r>
              <a:rPr lang="en-US" dirty="0" err="1"/>
              <a:t>wa’Aḥ</a:t>
            </a:r>
            <a:r>
              <a:rPr lang="ar-SA" dirty="0" err="1"/>
              <a:t>ẓ</a:t>
            </a:r>
            <a:r>
              <a:rPr lang="en-US" dirty="0" err="1"/>
              <a:t>ā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ar-SA" dirty="0" err="1"/>
              <a:t>ḍ</a:t>
            </a:r>
            <a:r>
              <a:rPr lang="en-US" dirty="0" err="1"/>
              <a:t>ā</a:t>
            </a:r>
            <a:r>
              <a:rPr lang="en-US" dirty="0"/>
              <a:t> ‘</a:t>
            </a:r>
            <a:r>
              <a:rPr lang="en-US" dirty="0" err="1"/>
              <a:t>Aynayk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742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24785C-B47E-286B-85B2-D3B10DC84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043D226-8B05-2425-EB9E-FB4851725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أعِ</a:t>
            </a:r>
            <a:r>
              <a:rPr lang="ar-LB" dirty="0"/>
              <a:t>ـ</a:t>
            </a:r>
            <a:r>
              <a:rPr lang="ar" dirty="0"/>
              <a:t>نْ ضُ</a:t>
            </a:r>
            <a:r>
              <a:rPr lang="ar-LB" dirty="0"/>
              <a:t>ـ</a:t>
            </a:r>
            <a:r>
              <a:rPr lang="ar" dirty="0"/>
              <a:t>عْ</a:t>
            </a:r>
            <a:r>
              <a:rPr lang="ar-LB" dirty="0"/>
              <a:t>ـ</a:t>
            </a:r>
            <a:r>
              <a:rPr lang="ar" dirty="0"/>
              <a:t>ف</a:t>
            </a:r>
            <a:r>
              <a:rPr lang="ar-LB" dirty="0"/>
              <a:t>ـ</a:t>
            </a:r>
            <a:r>
              <a:rPr lang="ar" dirty="0"/>
              <a:t>ي</a:t>
            </a:r>
            <a:br>
              <a:rPr lang="en-US" dirty="0"/>
            </a:br>
            <a:r>
              <a:rPr lang="ar" dirty="0"/>
              <a:t>وحَ</a:t>
            </a:r>
            <a:r>
              <a:rPr lang="ar-LB" dirty="0"/>
              <a:t>ـ</a:t>
            </a:r>
            <a:r>
              <a:rPr lang="ar" dirty="0"/>
              <a:t>رِّرْن</a:t>
            </a:r>
            <a:r>
              <a:rPr lang="ar-LB" dirty="0"/>
              <a:t>ـ</a:t>
            </a:r>
            <a:r>
              <a:rPr lang="ar" dirty="0"/>
              <a:t>ي ب</a:t>
            </a:r>
            <a:r>
              <a:rPr lang="ar-LB" dirty="0"/>
              <a:t>ِـ</a:t>
            </a:r>
            <a:r>
              <a:rPr lang="ar" dirty="0"/>
              <a:t>جُ</a:t>
            </a:r>
            <a:r>
              <a:rPr lang="ar-LB" dirty="0"/>
              <a:t>ـ</a:t>
            </a:r>
            <a:r>
              <a:rPr lang="ar" dirty="0"/>
              <a:t>رحِ ي</a:t>
            </a:r>
            <a:r>
              <a:rPr lang="ar-LB" dirty="0"/>
              <a:t>َـ</a:t>
            </a:r>
            <a:r>
              <a:rPr lang="ar" dirty="0"/>
              <a:t>د</a:t>
            </a:r>
            <a:r>
              <a:rPr lang="ar-LB" dirty="0"/>
              <a:t>َ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كْ</a:t>
            </a:r>
            <a:endParaRPr lang="en-US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46185D2E-ADBA-54C9-E28D-197AA44D48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Help my weakness</a:t>
            </a:r>
          </a:p>
          <a:p>
            <a:r>
              <a:rPr lang="en-US" dirty="0"/>
              <a:t>and liberate me by Your scarred hands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8839375B-85D8-8C63-C655-0C02E956864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A’en</a:t>
            </a:r>
            <a:r>
              <a:rPr lang="en-US" dirty="0"/>
              <a:t> </a:t>
            </a:r>
            <a:r>
              <a:rPr lang="en-US" dirty="0" err="1"/>
              <a:t>Ḍu’fī</a:t>
            </a:r>
            <a:endParaRPr lang="en-US" dirty="0"/>
          </a:p>
          <a:p>
            <a:r>
              <a:rPr lang="en-US" dirty="0" err="1"/>
              <a:t>waḤarrernī</a:t>
            </a:r>
            <a:r>
              <a:rPr lang="en-US" dirty="0"/>
              <a:t> </a:t>
            </a:r>
            <a:r>
              <a:rPr lang="en-US" dirty="0" err="1"/>
              <a:t>biJurhi</a:t>
            </a:r>
            <a:r>
              <a:rPr lang="en-US" dirty="0"/>
              <a:t> </a:t>
            </a:r>
            <a:r>
              <a:rPr lang="en-US" dirty="0" err="1"/>
              <a:t>Yadayk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382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1B9F5-6E54-8D49-3827-74EDC38E05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D4554643-357C-EB6C-E3FD-875980140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ب</a:t>
            </a:r>
            <a:r>
              <a:rPr lang="ar-LB" dirty="0"/>
              <a:t>ِـ</a:t>
            </a:r>
            <a:r>
              <a:rPr lang="ar" dirty="0"/>
              <a:t>ن</a:t>
            </a:r>
            <a:r>
              <a:rPr lang="ar-LB" dirty="0"/>
              <a:t>ـ</a:t>
            </a:r>
            <a:r>
              <a:rPr lang="ar" dirty="0"/>
              <a:t>ارِ ال</a:t>
            </a:r>
            <a:r>
              <a:rPr lang="ar-LB" dirty="0"/>
              <a:t>ـ</a:t>
            </a:r>
            <a:r>
              <a:rPr lang="ar" dirty="0"/>
              <a:t>رّ</a:t>
            </a:r>
            <a:r>
              <a:rPr lang="ar-LB" dirty="0"/>
              <a:t>ُ</a:t>
            </a:r>
            <a:r>
              <a:rPr lang="ar" dirty="0"/>
              <a:t>وحِ ن</a:t>
            </a:r>
            <a:r>
              <a:rPr lang="ar-LB" dirty="0"/>
              <a:t>َـ</a:t>
            </a:r>
            <a:r>
              <a:rPr lang="ar" dirty="0"/>
              <a:t>قِّ</a:t>
            </a:r>
            <a:r>
              <a:rPr lang="ar-LB" dirty="0"/>
              <a:t>ـ</a:t>
            </a:r>
            <a:r>
              <a:rPr lang="ar" dirty="0"/>
              <a:t>ن</a:t>
            </a:r>
            <a:r>
              <a:rPr lang="ar-LB" dirty="0"/>
              <a:t>ـ</a:t>
            </a:r>
            <a:r>
              <a:rPr lang="ar" dirty="0"/>
              <a:t>ي،</a:t>
            </a:r>
            <a:br>
              <a:rPr lang="en-US" dirty="0"/>
            </a:br>
            <a:r>
              <a:rPr lang="ar" dirty="0"/>
              <a:t>أ</a:t>
            </a:r>
            <a:r>
              <a:rPr lang="ar-LB" dirty="0"/>
              <a:t>َ</a:t>
            </a:r>
            <a:r>
              <a:rPr lang="ar" dirty="0"/>
              <a:t>زِلْ آث</a:t>
            </a:r>
            <a:r>
              <a:rPr lang="ar-LB" dirty="0"/>
              <a:t>ـ</a:t>
            </a:r>
            <a:r>
              <a:rPr lang="ar" dirty="0"/>
              <a:t>ام</a:t>
            </a:r>
            <a:r>
              <a:rPr lang="ar-LB" dirty="0"/>
              <a:t>ِـ</a:t>
            </a:r>
            <a:r>
              <a:rPr lang="ar" dirty="0"/>
              <a:t>ي واش</a:t>
            </a:r>
            <a:r>
              <a:rPr lang="ar-LB" dirty="0"/>
              <a:t>ْـ</a:t>
            </a:r>
            <a:r>
              <a:rPr lang="ar" dirty="0"/>
              <a:t>فِ</a:t>
            </a:r>
            <a:r>
              <a:rPr lang="ar-LB" dirty="0"/>
              <a:t>ـ</a:t>
            </a:r>
            <a:r>
              <a:rPr lang="ar" dirty="0"/>
              <a:t>ن</a:t>
            </a:r>
            <a:r>
              <a:rPr lang="ar-LB" dirty="0"/>
              <a:t>ِـ</a:t>
            </a:r>
            <a:r>
              <a:rPr lang="ar" dirty="0"/>
              <a:t>ي</a:t>
            </a:r>
            <a:endParaRPr lang="en-US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C4BFF787-2012-7BB5-8F83-49D7884F9A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Purify me by Your Spirit’s fire,</a:t>
            </a:r>
          </a:p>
          <a:p>
            <a:r>
              <a:rPr lang="en-US" dirty="0"/>
              <a:t>take my sins and heal me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BE0D5516-B696-2A8F-05C2-9A1D85EBE10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biNāri</a:t>
            </a:r>
            <a:r>
              <a:rPr lang="en-US" dirty="0"/>
              <a:t> </a:t>
            </a:r>
            <a:r>
              <a:rPr lang="en-US" dirty="0" err="1"/>
              <a:t>Rrūḥi</a:t>
            </a:r>
            <a:r>
              <a:rPr lang="en-US" dirty="0"/>
              <a:t> </a:t>
            </a:r>
            <a:r>
              <a:rPr lang="en-US" dirty="0" err="1"/>
              <a:t>Naqqinī</a:t>
            </a:r>
            <a:endParaRPr lang="en-US" dirty="0"/>
          </a:p>
          <a:p>
            <a:r>
              <a:rPr lang="en-US" dirty="0"/>
              <a:t>‘Azel ‘</a:t>
            </a:r>
            <a:r>
              <a:rPr lang="en-US" dirty="0" err="1"/>
              <a:t>Āthāmī</a:t>
            </a:r>
            <a:r>
              <a:rPr lang="en-US" dirty="0"/>
              <a:t> </a:t>
            </a:r>
            <a:r>
              <a:rPr lang="en-US" dirty="0" err="1"/>
              <a:t>waShfinī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75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EEDC1-FB11-18D5-A3B9-531C80BB94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89196119-350F-7880-929E-1E1FB52CB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ف</a:t>
            </a:r>
            <a:r>
              <a:rPr lang="ar-LB" dirty="0"/>
              <a:t>َـ</a:t>
            </a:r>
            <a:r>
              <a:rPr lang="ar" dirty="0"/>
              <a:t>مَ</a:t>
            </a:r>
            <a:r>
              <a:rPr lang="ar-LB" dirty="0"/>
              <a:t>ـ</a:t>
            </a:r>
            <a:r>
              <a:rPr lang="ar" dirty="0"/>
              <a:t>نْ ل</a:t>
            </a:r>
            <a:r>
              <a:rPr lang="ar-LB" dirty="0"/>
              <a:t>ِـ</a:t>
            </a:r>
            <a:r>
              <a:rPr lang="ar" dirty="0"/>
              <a:t>ي غ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ر</a:t>
            </a:r>
            <a:r>
              <a:rPr lang="ar-LB" dirty="0"/>
              <a:t>ُ</a:t>
            </a:r>
            <a:r>
              <a:rPr lang="ar" dirty="0"/>
              <a:t>ك</a:t>
            </a:r>
            <a:r>
              <a:rPr lang="ar-LB" dirty="0"/>
              <a:t>َ</a:t>
            </a:r>
            <a:br>
              <a:rPr lang="en-US" dirty="0"/>
            </a:br>
            <a:r>
              <a:rPr lang="ar" dirty="0"/>
              <a:t>ي</a:t>
            </a:r>
            <a:r>
              <a:rPr lang="ar-LB" dirty="0"/>
              <a:t>َـ</a:t>
            </a:r>
            <a:r>
              <a:rPr lang="ar" dirty="0"/>
              <a:t>حْ</a:t>
            </a:r>
            <a:r>
              <a:rPr lang="ar-LB" dirty="0"/>
              <a:t>ـ</a:t>
            </a:r>
            <a:r>
              <a:rPr lang="ar" dirty="0"/>
              <a:t>ن</a:t>
            </a:r>
            <a:r>
              <a:rPr lang="ar-LB" dirty="0"/>
              <a:t>ـ</a:t>
            </a:r>
            <a:r>
              <a:rPr lang="ar" dirty="0"/>
              <a:t>و و</a:t>
            </a:r>
            <a:r>
              <a:rPr lang="ar-LB" dirty="0"/>
              <a:t>َ</a:t>
            </a:r>
            <a:r>
              <a:rPr lang="ar" dirty="0"/>
              <a:t>ي</a:t>
            </a:r>
            <a:r>
              <a:rPr lang="ar-LB" dirty="0"/>
              <a:t>َـ</a:t>
            </a:r>
            <a:r>
              <a:rPr lang="ar" dirty="0"/>
              <a:t>ه</a:t>
            </a:r>
            <a:r>
              <a:rPr lang="ar-LB" dirty="0"/>
              <a:t>ْـ</a:t>
            </a:r>
            <a:r>
              <a:rPr lang="ar" dirty="0"/>
              <a:t>دي</a:t>
            </a:r>
            <a:r>
              <a:rPr lang="ar-LB" dirty="0"/>
              <a:t>ـ</a:t>
            </a:r>
            <a:r>
              <a:rPr lang="ar" dirty="0"/>
              <a:t>ني</a:t>
            </a:r>
            <a:endParaRPr lang="en-US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CB6F5A69-E41A-09EB-578D-8149D67C87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Whom do I have but You, Lord,</a:t>
            </a:r>
          </a:p>
          <a:p>
            <a:r>
              <a:rPr lang="en-US" dirty="0"/>
              <a:t>to sympathize with me and guide me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D196AAD3-55EE-389C-BB69-8573AB577A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faMan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Ghayruka</a:t>
            </a:r>
            <a:endParaRPr lang="en-US" dirty="0"/>
          </a:p>
          <a:p>
            <a:r>
              <a:rPr lang="en-US" dirty="0" err="1"/>
              <a:t>Yaḥnū</a:t>
            </a:r>
            <a:r>
              <a:rPr lang="en-US" dirty="0"/>
              <a:t> </a:t>
            </a:r>
            <a:r>
              <a:rPr lang="en-US" dirty="0" err="1"/>
              <a:t>waYahdīnī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924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ث</a:t>
            </a:r>
            <a:r>
              <a:rPr lang="ar-LB" dirty="0"/>
              <a:t>َـ</a:t>
            </a:r>
            <a:r>
              <a:rPr lang="ar" dirty="0"/>
              <a:t>ب</a:t>
            </a:r>
            <a:r>
              <a:rPr lang="ar-LB" dirty="0"/>
              <a:t>ِّـ</a:t>
            </a:r>
            <a:r>
              <a:rPr lang="ar" dirty="0"/>
              <a:t>ت</a:t>
            </a:r>
            <a:r>
              <a:rPr lang="ar-LB" dirty="0"/>
              <a:t>ْـ</a:t>
            </a:r>
            <a:r>
              <a:rPr lang="ar" dirty="0"/>
              <a:t>ن</a:t>
            </a:r>
            <a:r>
              <a:rPr lang="ar-LB" dirty="0"/>
              <a:t>ِـ</a:t>
            </a:r>
            <a:r>
              <a:rPr lang="ar" dirty="0"/>
              <a:t>ي ك</a:t>
            </a:r>
            <a:r>
              <a:rPr lang="ar-LB" dirty="0"/>
              <a:t>َ</a:t>
            </a:r>
            <a:r>
              <a:rPr lang="ar" dirty="0"/>
              <a:t>ال</a:t>
            </a:r>
            <a:r>
              <a:rPr lang="ar-LB" dirty="0"/>
              <a:t>ـ</a:t>
            </a:r>
            <a:r>
              <a:rPr lang="ar" dirty="0"/>
              <a:t>غ</a:t>
            </a:r>
            <a:r>
              <a:rPr lang="ar-LB" dirty="0"/>
              <a:t>ُـ</a:t>
            </a:r>
            <a:r>
              <a:rPr lang="ar" dirty="0"/>
              <a:t>ص</a:t>
            </a:r>
            <a:r>
              <a:rPr lang="ar-LB" dirty="0"/>
              <a:t>ْـ</a:t>
            </a:r>
            <a:r>
              <a:rPr lang="ar" dirty="0"/>
              <a:t>نِ </a:t>
            </a:r>
            <a:r>
              <a:rPr lang="ar-LB" dirty="0"/>
              <a:t>أَ</a:t>
            </a:r>
            <a:r>
              <a:rPr lang="ar" dirty="0"/>
              <a:t>ن</a:t>
            </a:r>
            <a:r>
              <a:rPr lang="ar-LB" dirty="0"/>
              <a:t>َـ</a:t>
            </a:r>
            <a:r>
              <a:rPr lang="ar" dirty="0"/>
              <a:t>ا ف</a:t>
            </a:r>
            <a:r>
              <a:rPr lang="ar-LB" dirty="0"/>
              <a:t>ِـ</a:t>
            </a:r>
            <a:r>
              <a:rPr lang="ar" dirty="0"/>
              <a:t>ي ك</a:t>
            </a:r>
            <a:r>
              <a:rPr lang="ar-LB" dirty="0"/>
              <a:t>َـ</a:t>
            </a:r>
            <a:r>
              <a:rPr lang="ar" dirty="0"/>
              <a:t>ر</a:t>
            </a:r>
            <a:r>
              <a:rPr lang="ar-LB" dirty="0"/>
              <a:t>ْ</a:t>
            </a:r>
            <a:r>
              <a:rPr lang="ar" dirty="0"/>
              <a:t>مِ</a:t>
            </a:r>
            <a:r>
              <a:rPr lang="ar-LB" dirty="0"/>
              <a:t>ـ</a:t>
            </a:r>
            <a:r>
              <a:rPr lang="ar" dirty="0"/>
              <a:t>ك</a:t>
            </a:r>
            <a:r>
              <a:rPr lang="ar-LB" dirty="0"/>
              <a:t>َ</a:t>
            </a:r>
            <a:br>
              <a:rPr lang="ar-LB" dirty="0"/>
            </a:br>
            <a:r>
              <a:rPr lang="ar" dirty="0"/>
              <a:t>و</a:t>
            </a:r>
            <a:r>
              <a:rPr lang="ar-LB" dirty="0"/>
              <a:t>َ</a:t>
            </a:r>
            <a:r>
              <a:rPr lang="ar" dirty="0"/>
              <a:t>اج</a:t>
            </a:r>
            <a:r>
              <a:rPr lang="ar-LB" dirty="0"/>
              <a:t>ْـ</a:t>
            </a:r>
            <a:r>
              <a:rPr lang="ar" dirty="0"/>
              <a:t>ع</a:t>
            </a:r>
            <a:r>
              <a:rPr lang="ar-LB" dirty="0"/>
              <a:t>َـ</a:t>
            </a:r>
            <a:r>
              <a:rPr lang="ar" dirty="0"/>
              <a:t>ل</a:t>
            </a:r>
            <a:r>
              <a:rPr lang="ar-LB" dirty="0"/>
              <a:t>ْ</a:t>
            </a:r>
            <a:r>
              <a:rPr lang="ar" dirty="0"/>
              <a:t> ح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َـ</a:t>
            </a:r>
            <a:r>
              <a:rPr lang="ar" dirty="0"/>
              <a:t>ات</a:t>
            </a:r>
            <a:r>
              <a:rPr lang="ar-LB" dirty="0"/>
              <a:t>ِـ</a:t>
            </a:r>
            <a:r>
              <a:rPr lang="ar" dirty="0"/>
              <a:t>ي ت</a:t>
            </a:r>
            <a:r>
              <a:rPr lang="ar-LB" dirty="0"/>
              <a:t>َـ</a:t>
            </a:r>
            <a:r>
              <a:rPr lang="ar" dirty="0"/>
              <a:t>ش</a:t>
            </a:r>
            <a:r>
              <a:rPr lang="ar-LB" dirty="0"/>
              <a:t>ْـ</a:t>
            </a:r>
            <a:r>
              <a:rPr lang="ar" dirty="0"/>
              <a:t>ه</a:t>
            </a:r>
            <a:r>
              <a:rPr lang="ar-LB" dirty="0"/>
              <a:t>َـ</a:t>
            </a:r>
            <a:r>
              <a:rPr lang="ar" dirty="0"/>
              <a:t>دُ ع</a:t>
            </a:r>
            <a:r>
              <a:rPr lang="ar-LB" dirty="0"/>
              <a:t>َـ</a:t>
            </a:r>
            <a:r>
              <a:rPr lang="ar" dirty="0"/>
              <a:t>ن</a:t>
            </a:r>
            <a:r>
              <a:rPr lang="ar-LB" dirty="0"/>
              <a:t>ْ</a:t>
            </a:r>
            <a:r>
              <a:rPr lang="ar" dirty="0"/>
              <a:t> إ</a:t>
            </a:r>
            <a:r>
              <a:rPr lang="ar-LB" dirty="0"/>
              <a:t>ِ</a:t>
            </a:r>
            <a:r>
              <a:rPr lang="ar" dirty="0"/>
              <a:t>س</a:t>
            </a:r>
            <a:r>
              <a:rPr lang="ar-LB" dirty="0"/>
              <a:t>ْـ</a:t>
            </a:r>
            <a:r>
              <a:rPr lang="ar" dirty="0"/>
              <a:t>م</a:t>
            </a:r>
            <a:r>
              <a:rPr lang="ar-LB" dirty="0"/>
              <a:t>ِـ</a:t>
            </a:r>
            <a:r>
              <a:rPr lang="ar" dirty="0"/>
              <a:t>ك</a:t>
            </a:r>
            <a:r>
              <a:rPr lang="ar-LB" dirty="0"/>
              <a:t>َ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Plant me as a branch in Your vineyard</a:t>
            </a:r>
            <a:endParaRPr lang="ar-LB" dirty="0"/>
          </a:p>
          <a:p>
            <a:r>
              <a:rPr lang="en-US" dirty="0"/>
              <a:t>and make my life testify of Your name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Thabbetnī</a:t>
            </a:r>
            <a:r>
              <a:rPr lang="en-US" dirty="0"/>
              <a:t> </a:t>
            </a:r>
            <a:r>
              <a:rPr lang="en-US" dirty="0" err="1"/>
              <a:t>kalGhusni</a:t>
            </a:r>
            <a:r>
              <a:rPr lang="en-US" dirty="0"/>
              <a:t> ‘Ana </a:t>
            </a:r>
            <a:r>
              <a:rPr lang="en-US" dirty="0" err="1"/>
              <a:t>Fī</a:t>
            </a:r>
            <a:r>
              <a:rPr lang="en-US" dirty="0"/>
              <a:t> Karmika</a:t>
            </a:r>
            <a:endParaRPr lang="ar-LB" dirty="0"/>
          </a:p>
          <a:p>
            <a:r>
              <a:rPr lang="en-US" dirty="0" err="1"/>
              <a:t>waJ’al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Tashhadu</a:t>
            </a:r>
            <a:r>
              <a:rPr lang="en-US" dirty="0"/>
              <a:t> ‘An ‘</a:t>
            </a:r>
            <a:r>
              <a:rPr lang="en-US" dirty="0" err="1"/>
              <a:t>Esmika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292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يا</a:t>
            </a:r>
            <a:r>
              <a:rPr lang="en-US" dirty="0"/>
              <a:t> </a:t>
            </a:r>
            <a:r>
              <a:rPr lang="ar" dirty="0"/>
              <a:t>ر</a:t>
            </a:r>
            <a:r>
              <a:rPr lang="ar-LB" dirty="0"/>
              <a:t>َ</a:t>
            </a:r>
            <a:r>
              <a:rPr lang="ar" dirty="0"/>
              <a:t>بُّ أ</a:t>
            </a:r>
            <a:r>
              <a:rPr lang="ar-LB" dirty="0"/>
              <a:t>َ</a:t>
            </a:r>
            <a:r>
              <a:rPr lang="ar" dirty="0"/>
              <a:t>ن</a:t>
            </a:r>
            <a:r>
              <a:rPr lang="ar-LB" dirty="0"/>
              <a:t>ْـ</a:t>
            </a:r>
            <a:r>
              <a:rPr lang="ar" dirty="0"/>
              <a:t>تَ ق</a:t>
            </a:r>
            <a:r>
              <a:rPr lang="ar-LB" dirty="0"/>
              <a:t>ُـ</a:t>
            </a:r>
            <a:r>
              <a:rPr lang="ar" dirty="0"/>
              <a:t>وّ</a:t>
            </a:r>
            <a:r>
              <a:rPr lang="ar-LB" dirty="0"/>
              <a:t>َ</a:t>
            </a:r>
            <a:r>
              <a:rPr lang="ar" dirty="0"/>
              <a:t>ت</a:t>
            </a:r>
            <a:r>
              <a:rPr lang="ar-LB" dirty="0"/>
              <a:t>ـ</a:t>
            </a:r>
            <a:r>
              <a:rPr lang="ar" dirty="0"/>
              <a:t>ي عِ</a:t>
            </a:r>
            <a:r>
              <a:rPr lang="ar-LB" dirty="0"/>
              <a:t>ـ</a:t>
            </a:r>
            <a:r>
              <a:rPr lang="ar" dirty="0"/>
              <a:t>زّ</a:t>
            </a:r>
            <a:r>
              <a:rPr lang="ar-LB" dirty="0"/>
              <a:t>ِ</a:t>
            </a:r>
            <a:r>
              <a:rPr lang="ar" dirty="0"/>
              <a:t>ي وسِ</a:t>
            </a:r>
            <a:r>
              <a:rPr lang="ar-LB" dirty="0"/>
              <a:t>ـ</a:t>
            </a:r>
            <a:r>
              <a:rPr lang="ar" dirty="0"/>
              <a:t>رّ</a:t>
            </a:r>
            <a:r>
              <a:rPr lang="ar-LB" dirty="0"/>
              <a:t>ُ</a:t>
            </a:r>
            <a:r>
              <a:rPr lang="ar" dirty="0"/>
              <a:t> ن</a:t>
            </a:r>
            <a:r>
              <a:rPr lang="ar-LB" dirty="0"/>
              <a:t>ُـ</a:t>
            </a:r>
            <a:r>
              <a:rPr lang="ar" dirty="0"/>
              <a:t>صْ</a:t>
            </a:r>
            <a:r>
              <a:rPr lang="ar-LB" dirty="0"/>
              <a:t>ـ</a:t>
            </a:r>
            <a:r>
              <a:rPr lang="ar" dirty="0"/>
              <a:t>رَت</a:t>
            </a:r>
            <a:r>
              <a:rPr lang="ar-LB" dirty="0"/>
              <a:t>ـ</a:t>
            </a:r>
            <a:r>
              <a:rPr lang="ar" dirty="0"/>
              <a:t>ي،</a:t>
            </a:r>
            <a:br>
              <a:rPr lang="ar-LB" dirty="0"/>
            </a:br>
            <a:r>
              <a:rPr lang="ar" dirty="0"/>
              <a:t>ق</a:t>
            </a:r>
            <a:r>
              <a:rPr lang="ar-LB" dirty="0"/>
              <a:t>َـ</a:t>
            </a:r>
            <a:r>
              <a:rPr lang="ar" dirty="0"/>
              <a:t>د</a:t>
            </a:r>
            <a:r>
              <a:rPr lang="ar-LB" dirty="0"/>
              <a:t>ْ</a:t>
            </a:r>
            <a:r>
              <a:rPr lang="ar" dirty="0"/>
              <a:t> غُ</a:t>
            </a:r>
            <a:r>
              <a:rPr lang="ar-LB" dirty="0"/>
              <a:t>ـ</a:t>
            </a:r>
            <a:r>
              <a:rPr lang="ar" dirty="0"/>
              <a:t>فِ</a:t>
            </a:r>
            <a:r>
              <a:rPr lang="ar-LB" dirty="0"/>
              <a:t>ـ</a:t>
            </a:r>
            <a:r>
              <a:rPr lang="ar" dirty="0"/>
              <a:t>رَتْ خ</a:t>
            </a:r>
            <a:r>
              <a:rPr lang="ar-LB" dirty="0"/>
              <a:t>َـ</a:t>
            </a:r>
            <a:r>
              <a:rPr lang="ar" dirty="0"/>
              <a:t>ط</a:t>
            </a:r>
            <a:r>
              <a:rPr lang="ar-LB" dirty="0"/>
              <a:t>ِـ</a:t>
            </a:r>
            <a:r>
              <a:rPr lang="ar" dirty="0"/>
              <a:t>ي</a:t>
            </a:r>
            <a:r>
              <a:rPr lang="ar-LB" dirty="0"/>
              <a:t>َّـ</a:t>
            </a:r>
            <a:r>
              <a:rPr lang="ar" dirty="0"/>
              <a:t>ت</a:t>
            </a:r>
            <a:r>
              <a:rPr lang="ar-LB" dirty="0"/>
              <a:t>ـ</a:t>
            </a:r>
            <a:r>
              <a:rPr lang="ar" dirty="0"/>
              <a:t>ي ب</a:t>
            </a:r>
            <a:r>
              <a:rPr lang="ar-LB" dirty="0"/>
              <a:t>ِـ</a:t>
            </a:r>
            <a:r>
              <a:rPr lang="ar" dirty="0"/>
              <a:t>ـد</a:t>
            </a:r>
            <a:r>
              <a:rPr lang="ar-LB" dirty="0"/>
              <a:t>َ</a:t>
            </a:r>
            <a:r>
              <a:rPr lang="ar" dirty="0"/>
              <a:t>م</a:t>
            </a:r>
            <a:r>
              <a:rPr lang="ar-LB" dirty="0"/>
              <a:t>ِـ</a:t>
            </a:r>
            <a:r>
              <a:rPr lang="ar" dirty="0"/>
              <a:t>ـك</a:t>
            </a:r>
            <a:r>
              <a:rPr lang="ar-LB" dirty="0"/>
              <a:t>َ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Lord, You are my strength, treasure and victory,</a:t>
            </a:r>
            <a:endParaRPr lang="ar-LB" dirty="0"/>
          </a:p>
          <a:p>
            <a:r>
              <a:rPr lang="en-US" dirty="0"/>
              <a:t>My sins are forgiven by Your blood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Rabbu ‘Anta </a:t>
            </a:r>
            <a:r>
              <a:rPr lang="en-US" dirty="0" err="1"/>
              <a:t>Quwwatī</a:t>
            </a:r>
            <a:r>
              <a:rPr lang="en-US" dirty="0"/>
              <a:t>, ‘</a:t>
            </a:r>
            <a:r>
              <a:rPr lang="en-US" dirty="0" err="1"/>
              <a:t>Ezzī</a:t>
            </a:r>
            <a:r>
              <a:rPr lang="en-US" dirty="0"/>
              <a:t> </a:t>
            </a:r>
            <a:r>
              <a:rPr lang="en-US" dirty="0" err="1"/>
              <a:t>waSerru</a:t>
            </a:r>
            <a:r>
              <a:rPr lang="en-US" dirty="0"/>
              <a:t> </a:t>
            </a:r>
            <a:r>
              <a:rPr lang="en-US" dirty="0" err="1"/>
              <a:t>Nuṣratī</a:t>
            </a:r>
            <a:endParaRPr lang="ar-LB" dirty="0"/>
          </a:p>
          <a:p>
            <a:r>
              <a:rPr lang="en-US" dirty="0"/>
              <a:t>Qad </a:t>
            </a:r>
            <a:r>
              <a:rPr lang="en-US" dirty="0" err="1"/>
              <a:t>Ghufirat</a:t>
            </a:r>
            <a:r>
              <a:rPr lang="en-US" dirty="0"/>
              <a:t> </a:t>
            </a:r>
            <a:r>
              <a:rPr lang="en-US" dirty="0" err="1"/>
              <a:t>Khaṭyyatī</a:t>
            </a:r>
            <a:r>
              <a:rPr lang="en-US" dirty="0"/>
              <a:t> </a:t>
            </a:r>
            <a:r>
              <a:rPr lang="en-US" dirty="0" err="1"/>
              <a:t>biDamika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82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A093B4-DA45-CEAB-511F-BAFDD1295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B8E2572-7E8D-E8C6-69CD-7593F6362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ت</a:t>
            </a:r>
            <a:r>
              <a:rPr lang="ar-LB" dirty="0"/>
              <a:t>َـ</a:t>
            </a:r>
            <a:r>
              <a:rPr lang="ar" dirty="0"/>
              <a:t>وّ</a:t>
            </a:r>
            <a:r>
              <a:rPr lang="ar-LB" dirty="0"/>
              <a:t>ِ</a:t>
            </a:r>
            <a:r>
              <a:rPr lang="ar" dirty="0"/>
              <a:t>ب</a:t>
            </a:r>
            <a:r>
              <a:rPr lang="ar-LB" dirty="0"/>
              <a:t>ْـ</a:t>
            </a:r>
            <a:r>
              <a:rPr lang="ar" dirty="0"/>
              <a:t>ن</a:t>
            </a:r>
            <a:r>
              <a:rPr lang="ar-LB" dirty="0"/>
              <a:t>ِـ</a:t>
            </a:r>
            <a:r>
              <a:rPr lang="ar" dirty="0"/>
              <a:t>ي ف</a:t>
            </a:r>
            <a:r>
              <a:rPr lang="ar-LB" dirty="0"/>
              <a:t>َـ</a:t>
            </a:r>
            <a:r>
              <a:rPr lang="ar" dirty="0"/>
              <a:t>أ</a:t>
            </a:r>
            <a:r>
              <a:rPr lang="ar-LB" dirty="0"/>
              <a:t>َ</a:t>
            </a:r>
            <a:r>
              <a:rPr lang="ar" dirty="0"/>
              <a:t>ت</a:t>
            </a:r>
            <a:r>
              <a:rPr lang="ar-LB" dirty="0"/>
              <a:t>ُـ</a:t>
            </a:r>
            <a:r>
              <a:rPr lang="ar" dirty="0"/>
              <a:t>وب</a:t>
            </a:r>
            <a:r>
              <a:rPr lang="ar-LB" dirty="0"/>
              <a:t>َ</a:t>
            </a:r>
            <a:r>
              <a:rPr lang="ar" dirty="0"/>
              <a:t> إ</a:t>
            </a:r>
            <a:r>
              <a:rPr lang="ar-LB" dirty="0"/>
              <a:t>ِ</a:t>
            </a:r>
            <a:r>
              <a:rPr lang="ar" dirty="0"/>
              <a:t>ل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كْ</a:t>
            </a:r>
            <a:br>
              <a:rPr lang="en-US" dirty="0"/>
            </a:br>
            <a:r>
              <a:rPr lang="ar" dirty="0"/>
              <a:t>و</a:t>
            </a:r>
            <a:r>
              <a:rPr lang="ar-LB" dirty="0"/>
              <a:t>َ</a:t>
            </a:r>
            <a:r>
              <a:rPr lang="ar" dirty="0"/>
              <a:t>أ</a:t>
            </a:r>
            <a:r>
              <a:rPr lang="ar-LB" dirty="0"/>
              <a:t>َ</a:t>
            </a:r>
            <a:r>
              <a:rPr lang="ar" dirty="0"/>
              <a:t>ح</a:t>
            </a:r>
            <a:r>
              <a:rPr lang="ar-LB" dirty="0"/>
              <a:t>ْـ</a:t>
            </a:r>
            <a:r>
              <a:rPr lang="ar" dirty="0"/>
              <a:t>ظ</a:t>
            </a:r>
            <a:r>
              <a:rPr lang="ar-LB" dirty="0"/>
              <a:t>َـ</a:t>
            </a:r>
            <a:r>
              <a:rPr lang="ar" dirty="0"/>
              <a:t>ى ب</a:t>
            </a:r>
            <a:r>
              <a:rPr lang="ar-LB" dirty="0"/>
              <a:t>ِـ</a:t>
            </a:r>
            <a:r>
              <a:rPr lang="ar" dirty="0"/>
              <a:t>ر</a:t>
            </a:r>
            <a:r>
              <a:rPr lang="ar-LB" dirty="0"/>
              <a:t>ِ</a:t>
            </a:r>
            <a:r>
              <a:rPr lang="ar" dirty="0"/>
              <a:t>ض</a:t>
            </a:r>
            <a:r>
              <a:rPr lang="ar-LB" dirty="0"/>
              <a:t>َـ</a:t>
            </a:r>
            <a:r>
              <a:rPr lang="ar" dirty="0"/>
              <a:t>ى ع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ن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كْ</a:t>
            </a:r>
            <a:endParaRPr lang="en-US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2BA62C1-6D7C-1AA4-32BF-0BD064D0C2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Grant me repentance that I may repent</a:t>
            </a:r>
          </a:p>
          <a:p>
            <a:r>
              <a:rPr lang="en-US" dirty="0"/>
              <a:t>and bask in Your favor, Lord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6BD3DED6-F52F-23FB-BCCF-708CEBFE1BD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Tawwebnī</a:t>
            </a:r>
            <a:r>
              <a:rPr lang="en-US" dirty="0"/>
              <a:t> </a:t>
            </a:r>
            <a:r>
              <a:rPr lang="en-US" dirty="0" err="1"/>
              <a:t>fa’Atūba</a:t>
            </a:r>
            <a:r>
              <a:rPr lang="en-US" dirty="0"/>
              <a:t> ‘</a:t>
            </a:r>
            <a:r>
              <a:rPr lang="en-US" dirty="0" err="1"/>
              <a:t>Elayk</a:t>
            </a:r>
            <a:r>
              <a:rPr lang="en-US" dirty="0"/>
              <a:t>,</a:t>
            </a:r>
          </a:p>
          <a:p>
            <a:r>
              <a:rPr lang="en-US" dirty="0" err="1"/>
              <a:t>wa’Aḥ</a:t>
            </a:r>
            <a:r>
              <a:rPr lang="ar-SA" dirty="0" err="1"/>
              <a:t>ẓ</a:t>
            </a:r>
            <a:r>
              <a:rPr lang="en-US" dirty="0" err="1"/>
              <a:t>ā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ar-SA" dirty="0" err="1"/>
              <a:t>ḍ</a:t>
            </a:r>
            <a:r>
              <a:rPr lang="en-US" dirty="0" err="1"/>
              <a:t>ā</a:t>
            </a:r>
            <a:r>
              <a:rPr lang="en-US" dirty="0"/>
              <a:t> ‘</a:t>
            </a:r>
            <a:r>
              <a:rPr lang="en-US" dirty="0" err="1"/>
              <a:t>Aynayk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584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30A10-68C0-8DEE-54D9-228AF46FA9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FE124E4B-F330-18D8-6FA6-108B53483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أعِ</a:t>
            </a:r>
            <a:r>
              <a:rPr lang="ar-LB" dirty="0"/>
              <a:t>ـ</a:t>
            </a:r>
            <a:r>
              <a:rPr lang="ar" dirty="0"/>
              <a:t>نْ ضُ</a:t>
            </a:r>
            <a:r>
              <a:rPr lang="ar-LB" dirty="0"/>
              <a:t>ـ</a:t>
            </a:r>
            <a:r>
              <a:rPr lang="ar" dirty="0"/>
              <a:t>عْ</a:t>
            </a:r>
            <a:r>
              <a:rPr lang="ar-LB" dirty="0"/>
              <a:t>ـ</a:t>
            </a:r>
            <a:r>
              <a:rPr lang="ar" dirty="0"/>
              <a:t>ف</a:t>
            </a:r>
            <a:r>
              <a:rPr lang="ar-LB" dirty="0"/>
              <a:t>ـ</a:t>
            </a:r>
            <a:r>
              <a:rPr lang="ar" dirty="0"/>
              <a:t>ي</a:t>
            </a:r>
            <a:br>
              <a:rPr lang="en-US" dirty="0"/>
            </a:br>
            <a:r>
              <a:rPr lang="ar" dirty="0"/>
              <a:t>وحَ</a:t>
            </a:r>
            <a:r>
              <a:rPr lang="ar-LB" dirty="0"/>
              <a:t>ـ</a:t>
            </a:r>
            <a:r>
              <a:rPr lang="ar" dirty="0"/>
              <a:t>رِّرْن</a:t>
            </a:r>
            <a:r>
              <a:rPr lang="ar-LB" dirty="0"/>
              <a:t>ـ</a:t>
            </a:r>
            <a:r>
              <a:rPr lang="ar" dirty="0"/>
              <a:t>ي ب</a:t>
            </a:r>
            <a:r>
              <a:rPr lang="ar-LB" dirty="0"/>
              <a:t>ِـ</a:t>
            </a:r>
            <a:r>
              <a:rPr lang="ar" dirty="0"/>
              <a:t>جُ</a:t>
            </a:r>
            <a:r>
              <a:rPr lang="ar-LB" dirty="0"/>
              <a:t>ـ</a:t>
            </a:r>
            <a:r>
              <a:rPr lang="ar" dirty="0"/>
              <a:t>رحِ ي</a:t>
            </a:r>
            <a:r>
              <a:rPr lang="ar-LB" dirty="0"/>
              <a:t>َـ</a:t>
            </a:r>
            <a:r>
              <a:rPr lang="ar" dirty="0"/>
              <a:t>د</a:t>
            </a:r>
            <a:r>
              <a:rPr lang="ar-LB" dirty="0"/>
              <a:t>َ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كْ</a:t>
            </a:r>
            <a:endParaRPr lang="en-US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BA187513-7EE5-12CC-C047-EEEFCDEFEC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Help my weakness</a:t>
            </a:r>
          </a:p>
          <a:p>
            <a:r>
              <a:rPr lang="en-US" dirty="0"/>
              <a:t>and liberate me by Your scarred hands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0D96655D-2BD3-F2C0-5D65-6675D9D9020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A’en</a:t>
            </a:r>
            <a:r>
              <a:rPr lang="en-US" dirty="0"/>
              <a:t> </a:t>
            </a:r>
            <a:r>
              <a:rPr lang="en-US" dirty="0" err="1"/>
              <a:t>Ḍu’fī</a:t>
            </a:r>
            <a:endParaRPr lang="en-US" dirty="0"/>
          </a:p>
          <a:p>
            <a:r>
              <a:rPr lang="en-US" dirty="0" err="1"/>
              <a:t>waḤarrernī</a:t>
            </a:r>
            <a:r>
              <a:rPr lang="en-US" dirty="0"/>
              <a:t> </a:t>
            </a:r>
            <a:r>
              <a:rPr lang="en-US" dirty="0" err="1"/>
              <a:t>biJurhi</a:t>
            </a:r>
            <a:r>
              <a:rPr lang="en-US" dirty="0"/>
              <a:t> </a:t>
            </a:r>
            <a:r>
              <a:rPr lang="en-US" dirty="0" err="1"/>
              <a:t>Yadayk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31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0DE8A-D0B0-1548-7911-171242F5F7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ED7EAE5-E406-68FD-E7A8-4D5A07F3A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ب</a:t>
            </a:r>
            <a:r>
              <a:rPr lang="ar-LB" dirty="0"/>
              <a:t>ِـ</a:t>
            </a:r>
            <a:r>
              <a:rPr lang="ar" dirty="0"/>
              <a:t>نارِ ال</a:t>
            </a:r>
            <a:r>
              <a:rPr lang="ar-LB" dirty="0"/>
              <a:t>ـ</a:t>
            </a:r>
            <a:r>
              <a:rPr lang="ar" dirty="0"/>
              <a:t>رّ</a:t>
            </a:r>
            <a:r>
              <a:rPr lang="ar-LB" dirty="0"/>
              <a:t>ُ</a:t>
            </a:r>
            <a:r>
              <a:rPr lang="ar" dirty="0"/>
              <a:t>وحِ ن</a:t>
            </a:r>
            <a:r>
              <a:rPr lang="ar-LB" dirty="0"/>
              <a:t>َـ</a:t>
            </a:r>
            <a:r>
              <a:rPr lang="ar" dirty="0"/>
              <a:t>قِّ</a:t>
            </a:r>
            <a:r>
              <a:rPr lang="ar-LB" dirty="0"/>
              <a:t>ـ</a:t>
            </a:r>
            <a:r>
              <a:rPr lang="ar" dirty="0"/>
              <a:t>ني،</a:t>
            </a:r>
            <a:br>
              <a:rPr lang="en-US" dirty="0"/>
            </a:br>
            <a:r>
              <a:rPr lang="ar" dirty="0"/>
              <a:t>أ</a:t>
            </a:r>
            <a:r>
              <a:rPr lang="ar-LB" dirty="0"/>
              <a:t>َ</a:t>
            </a:r>
            <a:r>
              <a:rPr lang="ar" dirty="0"/>
              <a:t>زِلْ آث</a:t>
            </a:r>
            <a:r>
              <a:rPr lang="ar-LB" dirty="0"/>
              <a:t>ـ</a:t>
            </a:r>
            <a:r>
              <a:rPr lang="ar" dirty="0"/>
              <a:t>ام</a:t>
            </a:r>
            <a:r>
              <a:rPr lang="ar-LB" dirty="0"/>
              <a:t>ِـ</a:t>
            </a:r>
            <a:r>
              <a:rPr lang="ar" dirty="0"/>
              <a:t>ي واش</a:t>
            </a:r>
            <a:r>
              <a:rPr lang="ar-LB" dirty="0"/>
              <a:t>ْـ</a:t>
            </a:r>
            <a:r>
              <a:rPr lang="ar" dirty="0"/>
              <a:t>فِ</a:t>
            </a:r>
            <a:r>
              <a:rPr lang="ar-LB" dirty="0"/>
              <a:t>ـ</a:t>
            </a:r>
            <a:r>
              <a:rPr lang="ar" dirty="0"/>
              <a:t>ن</a:t>
            </a:r>
            <a:r>
              <a:rPr lang="ar-LB" dirty="0"/>
              <a:t>ِـ</a:t>
            </a:r>
            <a:r>
              <a:rPr lang="ar" dirty="0"/>
              <a:t>ي</a:t>
            </a:r>
            <a:endParaRPr lang="en-US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0CC211F-4E8A-3664-8C1C-17759407E7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Purify me by Your Spirit’s fire,</a:t>
            </a:r>
          </a:p>
          <a:p>
            <a:r>
              <a:rPr lang="en-US" dirty="0"/>
              <a:t>take my sins and heal me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83CC0573-15EE-2D03-AD79-38F008CC8D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biNāri</a:t>
            </a:r>
            <a:r>
              <a:rPr lang="en-US" dirty="0"/>
              <a:t> </a:t>
            </a:r>
            <a:r>
              <a:rPr lang="en-US" dirty="0" err="1"/>
              <a:t>Rrūḥi</a:t>
            </a:r>
            <a:r>
              <a:rPr lang="en-US" dirty="0"/>
              <a:t> </a:t>
            </a:r>
            <a:r>
              <a:rPr lang="en-US" dirty="0" err="1"/>
              <a:t>Naqqinī</a:t>
            </a:r>
            <a:endParaRPr lang="en-US" dirty="0"/>
          </a:p>
          <a:p>
            <a:r>
              <a:rPr lang="en-US" dirty="0"/>
              <a:t>‘Azel ‘</a:t>
            </a:r>
            <a:r>
              <a:rPr lang="en-US" dirty="0" err="1"/>
              <a:t>Āthāmī</a:t>
            </a:r>
            <a:r>
              <a:rPr lang="en-US" dirty="0"/>
              <a:t> </a:t>
            </a:r>
            <a:r>
              <a:rPr lang="en-US" dirty="0" err="1"/>
              <a:t>waShfinī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364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C5E2C9-4B00-FB3E-8475-131B112CAD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FBC6CCC4-19E5-EC4D-0FBC-D6B4F6EF8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ف</a:t>
            </a:r>
            <a:r>
              <a:rPr lang="ar-LB" dirty="0"/>
              <a:t>َـ</a:t>
            </a:r>
            <a:r>
              <a:rPr lang="ar" dirty="0"/>
              <a:t>مَ</a:t>
            </a:r>
            <a:r>
              <a:rPr lang="ar-LB" dirty="0"/>
              <a:t>ـ</a:t>
            </a:r>
            <a:r>
              <a:rPr lang="ar" dirty="0"/>
              <a:t>نْ ل</a:t>
            </a:r>
            <a:r>
              <a:rPr lang="ar-LB" dirty="0"/>
              <a:t>ِـ</a:t>
            </a:r>
            <a:r>
              <a:rPr lang="ar" dirty="0"/>
              <a:t>ي غ</a:t>
            </a:r>
            <a:r>
              <a:rPr lang="ar-LB" dirty="0"/>
              <a:t>َـ</a:t>
            </a:r>
            <a:r>
              <a:rPr lang="ar" dirty="0"/>
              <a:t>ي</a:t>
            </a:r>
            <a:r>
              <a:rPr lang="ar-LB" dirty="0"/>
              <a:t>ْـ</a:t>
            </a:r>
            <a:r>
              <a:rPr lang="ar" dirty="0"/>
              <a:t>ر</a:t>
            </a:r>
            <a:r>
              <a:rPr lang="ar-LB" dirty="0"/>
              <a:t>ُ</a:t>
            </a:r>
            <a:r>
              <a:rPr lang="ar" dirty="0"/>
              <a:t>ك</a:t>
            </a:r>
            <a:r>
              <a:rPr lang="ar-LB" dirty="0"/>
              <a:t>َ</a:t>
            </a:r>
            <a:br>
              <a:rPr lang="en-US" dirty="0"/>
            </a:br>
            <a:r>
              <a:rPr lang="ar" dirty="0"/>
              <a:t>ي</a:t>
            </a:r>
            <a:r>
              <a:rPr lang="ar-LB" dirty="0"/>
              <a:t>َـ</a:t>
            </a:r>
            <a:r>
              <a:rPr lang="ar" dirty="0"/>
              <a:t>حْ</a:t>
            </a:r>
            <a:r>
              <a:rPr lang="ar-LB" dirty="0"/>
              <a:t>ـ</a:t>
            </a:r>
            <a:r>
              <a:rPr lang="ar" dirty="0"/>
              <a:t>ن</a:t>
            </a:r>
            <a:r>
              <a:rPr lang="ar-LB" dirty="0"/>
              <a:t>ـ</a:t>
            </a:r>
            <a:r>
              <a:rPr lang="ar" dirty="0"/>
              <a:t>و و</a:t>
            </a:r>
            <a:r>
              <a:rPr lang="ar-LB" dirty="0"/>
              <a:t>َ</a:t>
            </a:r>
            <a:r>
              <a:rPr lang="ar" dirty="0"/>
              <a:t>ي</a:t>
            </a:r>
            <a:r>
              <a:rPr lang="ar-LB" dirty="0"/>
              <a:t>َـ</a:t>
            </a:r>
            <a:r>
              <a:rPr lang="ar" dirty="0"/>
              <a:t>ه</a:t>
            </a:r>
            <a:r>
              <a:rPr lang="ar-LB" dirty="0"/>
              <a:t>ْـ</a:t>
            </a:r>
            <a:r>
              <a:rPr lang="ar" dirty="0"/>
              <a:t>دي</a:t>
            </a:r>
            <a:r>
              <a:rPr lang="ar-LB" dirty="0"/>
              <a:t>ـ</a:t>
            </a:r>
            <a:r>
              <a:rPr lang="ar" dirty="0"/>
              <a:t>ني</a:t>
            </a:r>
            <a:endParaRPr lang="en-US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E8D432A8-C150-33C2-D904-1FDEB5E916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Whom do I have but You, Lord,</a:t>
            </a:r>
          </a:p>
          <a:p>
            <a:r>
              <a:rPr lang="en-US" dirty="0"/>
              <a:t>to sympathize with me and guide me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FD24A7A-3D23-410D-FBB4-7DCBF0DA8A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faMan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Ghayruka</a:t>
            </a:r>
            <a:endParaRPr lang="en-US" dirty="0"/>
          </a:p>
          <a:p>
            <a:r>
              <a:rPr lang="en-US" dirty="0" err="1"/>
              <a:t>Yaḥnū</a:t>
            </a:r>
            <a:r>
              <a:rPr lang="en-US" dirty="0"/>
              <a:t> </a:t>
            </a:r>
            <a:r>
              <a:rPr lang="en-US" dirty="0" err="1"/>
              <a:t>waYahdīnī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1953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722</TotalTime>
  <Words>1121</Words>
  <Application>Microsoft Office PowerPoint</Application>
  <PresentationFormat>Widescreen</PresentationFormat>
  <Paragraphs>101</Paragraphs>
  <Slides>18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5_Office Theme</vt:lpstr>
      <vt:lpstr>توّبني فأتوبَ إليك</vt:lpstr>
      <vt:lpstr>أَرْجُـوكَ رَبِّـي رُدَّنِـي مِـنْ غُـرْبَـتِـي إِكْـسِـرْ قُـيُـودِي وَاغْـفِـرَن لِـي قَـسْـوَتِـي</vt:lpstr>
      <vt:lpstr>قَـدِّسْـنِـي كَـيْ أُشْـبِـهَـكَ وَأَتْـبَـعَ أَشْـواقَـكَ أَنْــتَ الـحَـبِـيـبُ وَأَنْـتَ كُـلُّ حَـاجَـتِـي</vt:lpstr>
      <vt:lpstr>تَـوِّبْـنِـي فَـأَتُـوبَ إِلَـيْـكْ وَأَحْـظَـى بِـرِضَـى عَـيْـنَـيْـكْ</vt:lpstr>
      <vt:lpstr>أعِـنْ ضُـعْـفـي وحَـرِّرْنـي بِــجُـرحِ يَـدَيْـكْ</vt:lpstr>
      <vt:lpstr>بِـنـارِ الـرُّوحِ نَـقِّـنـي، أَزِلْ آثـامِـي واشْـفِـنِـي</vt:lpstr>
      <vt:lpstr>فَـمَـنْ لِـي غَـيْـرُكَ يَـحْـنـو وَيَـهْـديـنـي</vt:lpstr>
      <vt:lpstr>تَـوِّبْـنِـي فَـأَتُـوبَ إِلَـيْـكْ وَأَحْـظَـى بِـرِضَـى عَـيْـنَـيْـكْ</vt:lpstr>
      <vt:lpstr>أعِـنْ ضُـعْـفـي وحَـرِّرْنـي بِـجُـرحِ يَـدَيْـكْ</vt:lpstr>
      <vt:lpstr>بِـنـارِ الـرُّوحِ نَـقِّـنـي، أَزِلْ آثـامِـي واشْـفِـنِـي</vt:lpstr>
      <vt:lpstr>فَـمَـنْ لِـي غَـيْـرُكَ يَـحْـنـو وَيَـهْـديـني</vt:lpstr>
      <vt:lpstr>ثَـبِّـتْـنِـي كَالـغُـصْـنِ أَنَـا فِـي كَـرْمِـكَ وَاجْـعَـلْ حَـيَـاتِـي تَـشْـهَـدُ عَـنْ إِسْـمِـكَ</vt:lpstr>
      <vt:lpstr>يا رَبُّ أَنْـتَ قُـوَّتـي عِـزِّي وسِـرُّ نُـصْـرَتـي، قَـدْ غُـفِـرَتْ خَـطِـيَّـتـي بِــدَمِــكَ</vt:lpstr>
      <vt:lpstr>تَـوِّبْـنِـي فَـأَتُـوبَ إِلَـيْـكْ وَأَحْـظَـى بِـرِضَـى عَـيْـنَـيْـكْ</vt:lpstr>
      <vt:lpstr>أعِـنْ ضُـعْـفـي وحَـرِّرْنـي بِـجُـرحِ يَـدَيْـكْ</vt:lpstr>
      <vt:lpstr>بِـنارِ الـرُّوحِ نَـقِّـني، أَزِلْ آثـامِـي واشْـفِـنِـي</vt:lpstr>
      <vt:lpstr>فَـمَـنْ لِـي غَـيْـرُكَ يَـحْـنـو وَيَـهْـديـني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5</cp:revision>
  <dcterms:created xsi:type="dcterms:W3CDTF">2014-06-01T05:24:09Z</dcterms:created>
  <dcterms:modified xsi:type="dcterms:W3CDTF">2025-10-13T16:06:29Z</dcterms:modified>
  <cp:category/>
</cp:coreProperties>
</file>