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4"/>
  </p:notesMasterIdLst>
  <p:handoutMasterIdLst>
    <p:handoutMasterId r:id="rId15"/>
  </p:handoutMasterIdLst>
  <p:sldIdLst>
    <p:sldId id="363" r:id="rId2"/>
    <p:sldId id="265" r:id="rId3"/>
    <p:sldId id="350" r:id="rId4"/>
    <p:sldId id="353" r:id="rId5"/>
    <p:sldId id="354" r:id="rId6"/>
    <p:sldId id="355" r:id="rId7"/>
    <p:sldId id="374" r:id="rId8"/>
    <p:sldId id="380" r:id="rId9"/>
    <p:sldId id="383" r:id="rId10"/>
    <p:sldId id="388" r:id="rId11"/>
    <p:sldId id="389" r:id="rId12"/>
    <p:sldId id="34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715" autoAdjust="0"/>
    <p:restoredTop sz="94687"/>
  </p:normalViewPr>
  <p:slideViewPr>
    <p:cSldViewPr snapToGrid="0" snapToObjects="1">
      <p:cViewPr varScale="1">
        <p:scale>
          <a:sx n="92" d="100"/>
          <a:sy n="92" d="100"/>
        </p:scale>
        <p:origin x="72" y="1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09/09/2025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09/09/2025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2E5DB-53C6-C618-0631-79DCBAE964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635727-E79D-414E-3157-EFC9857DEB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264A85-D74A-F6A9-8BA7-E704A6E0CC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2F4263-AE20-7B68-87DE-0D18E473EF2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7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73C39D-1FB0-0EE9-5466-5B17DEEBC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F65AFBF4-E61E-2098-1607-EC248E8FB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>
            <a:normAutofit/>
          </a:bodyPr>
          <a:lstStyle/>
          <a:p>
            <a:r>
              <a:rPr lang="ar-KW" dirty="0"/>
              <a:t> لن تغلق الأبواب</a:t>
            </a:r>
            <a:endParaRPr lang="en-US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BD74E255-C08A-B259-8466-01EE950C339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</p:spPr>
        <p:txBody>
          <a:bodyPr>
            <a:normAutofit/>
          </a:bodyPr>
          <a:lstStyle/>
          <a:p>
            <a:r>
              <a:rPr lang="en-US" dirty="0"/>
              <a:t>The doors will not be closed 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1A7B2401-C708-D807-E9F4-E7102144FDE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</p:spPr>
        <p:txBody>
          <a:bodyPr>
            <a:normAutofit/>
          </a:bodyPr>
          <a:lstStyle/>
          <a:p>
            <a:r>
              <a:rPr lang="en-US" dirty="0"/>
              <a:t>Lan </a:t>
            </a:r>
            <a:r>
              <a:rPr lang="en-US" dirty="0" err="1"/>
              <a:t>ToghlaqaL</a:t>
            </a:r>
            <a:r>
              <a:rPr lang="en-US" dirty="0"/>
              <a:t> ‘</a:t>
            </a:r>
            <a:r>
              <a:rPr lang="en-US" dirty="0" err="1"/>
              <a:t>Abwāb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10602A-07D4-005D-05AE-C779178D0CB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</p:spPr>
        <p:txBody>
          <a:bodyPr>
            <a:normAutofit/>
          </a:bodyPr>
          <a:lstStyle/>
          <a:p>
            <a:r>
              <a:rPr lang="en-US" sz="2800" dirty="0"/>
              <a:t>Lyrics</a:t>
            </a:r>
            <a:r>
              <a:rPr lang="ar-LB" sz="2800" dirty="0"/>
              <a:t>:</a:t>
            </a:r>
            <a:r>
              <a:rPr lang="en-US" sz="2800" dirty="0"/>
              <a:t> Fr. Simon El-Zind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7CD0A3-6456-6C6C-8005-12D359F7172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</p:spPr>
        <p:txBody>
          <a:bodyPr>
            <a:noAutofit/>
          </a:bodyPr>
          <a:lstStyle/>
          <a:p>
            <a:r>
              <a:rPr lang="en-US" sz="2800" dirty="0" err="1"/>
              <a:t>Kalimāt</a:t>
            </a:r>
            <a:r>
              <a:rPr lang="ar-LB" sz="2800" dirty="0"/>
              <a:t>:</a:t>
            </a:r>
            <a:r>
              <a:rPr lang="en-US" sz="2800" dirty="0"/>
              <a:t> Fr. Simon El-Zind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61B58D-2349-3150-062A-AEC37DD1C1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49963"/>
            <a:ext cx="6019800" cy="639762"/>
          </a:xfrm>
        </p:spPr>
        <p:txBody>
          <a:bodyPr>
            <a:noAutofit/>
          </a:bodyPr>
          <a:lstStyle/>
          <a:p>
            <a:r>
              <a:rPr lang="en-US" sz="2800" dirty="0"/>
              <a:t>Music and Arranged by: Wissam </a:t>
            </a:r>
            <a:r>
              <a:rPr lang="en-US" sz="2800" dirty="0" err="1"/>
              <a:t>Kairouz</a:t>
            </a:r>
            <a:endParaRPr lang="en-US" sz="28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862236-7579-54EB-6BC3-5247373084B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125"/>
            <a:ext cx="6019800" cy="641350"/>
          </a:xfrm>
        </p:spPr>
        <p:txBody>
          <a:bodyPr>
            <a:normAutofit/>
          </a:bodyPr>
          <a:lstStyle/>
          <a:p>
            <a:r>
              <a:rPr lang="en-US" sz="2800" dirty="0" err="1"/>
              <a:t>Talḥīn</a:t>
            </a:r>
            <a:r>
              <a:rPr lang="en-US" sz="2800" dirty="0"/>
              <a:t> </a:t>
            </a:r>
            <a:r>
              <a:rPr lang="en-US" sz="2800" dirty="0" err="1"/>
              <a:t>waTawzīʻ</a:t>
            </a:r>
            <a:r>
              <a:rPr lang="en-US" sz="2800" dirty="0"/>
              <a:t>: Wissam </a:t>
            </a:r>
            <a:r>
              <a:rPr lang="en-US" sz="2800" dirty="0" err="1"/>
              <a:t>Kairouz</a:t>
            </a:r>
            <a:endParaRPr lang="en-US" sz="28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8D436E8-7728-F406-C96C-BF907F6184F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</p:spPr>
        <p:txBody>
          <a:bodyPr>
            <a:normAutofit/>
          </a:bodyPr>
          <a:lstStyle/>
          <a:p>
            <a:r>
              <a:rPr lang="ar-SA" sz="2800" dirty="0"/>
              <a:t>كلمات</a:t>
            </a:r>
            <a:r>
              <a:rPr lang="ar-LB" sz="2800" dirty="0"/>
              <a:t>: أ. سيمون الزند</a:t>
            </a:r>
            <a:endParaRPr lang="en-US" sz="28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76610BD-8A04-8159-F628-7AFDD488E0B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875"/>
            <a:ext cx="6019800" cy="639763"/>
          </a:xfrm>
        </p:spPr>
        <p:txBody>
          <a:bodyPr>
            <a:normAutofit/>
          </a:bodyPr>
          <a:lstStyle/>
          <a:p>
            <a:r>
              <a:rPr lang="ar-SA" sz="2800" dirty="0"/>
              <a:t>تلحين </a:t>
            </a:r>
            <a:r>
              <a:rPr lang="ar-LB" sz="2800" dirty="0"/>
              <a:t>وتوزيع</a:t>
            </a:r>
            <a:r>
              <a:rPr lang="ar-SA" sz="2800" dirty="0"/>
              <a:t>: وسام كيروز</a:t>
            </a:r>
          </a:p>
        </p:txBody>
      </p:sp>
    </p:spTree>
    <p:extLst>
      <p:ext uri="{BB962C8B-B14F-4D97-AF65-F5344CB8AC3E}">
        <p14:creationId xmlns:p14="http://schemas.microsoft.com/office/powerpoint/2010/main" val="48293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لَنْ تُغلَقَ الأَبْوابُ، لَنْ تُقْفَلَ السَمَاءْ</a:t>
            </a:r>
            <a:br>
              <a:rPr lang="ar-KW" dirty="0"/>
            </a:br>
            <a:r>
              <a:rPr lang="ar-KW" dirty="0"/>
              <a:t>فَبَيْنَنا رَجاءٌ وَلِقَاءْ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The doors will not be closed, the heavens will not be shut</a:t>
            </a:r>
          </a:p>
          <a:p>
            <a:r>
              <a:rPr lang="en-US" sz="4000" dirty="0"/>
              <a:t>For what lies between us are hope and a reunion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Lan </a:t>
            </a:r>
            <a:r>
              <a:rPr lang="en-US" dirty="0" err="1"/>
              <a:t>ToghlaqaL</a:t>
            </a:r>
            <a:r>
              <a:rPr lang="en-US" dirty="0"/>
              <a:t> ‘</a:t>
            </a:r>
            <a:r>
              <a:rPr lang="en-US" dirty="0" err="1"/>
              <a:t>Abwābu</a:t>
            </a:r>
            <a:r>
              <a:rPr lang="en-US" dirty="0"/>
              <a:t> Lan </a:t>
            </a:r>
            <a:r>
              <a:rPr lang="en-US" dirty="0" err="1"/>
              <a:t>Toqfala</a:t>
            </a:r>
            <a:r>
              <a:rPr lang="en-US" dirty="0"/>
              <a:t> </a:t>
            </a:r>
            <a:r>
              <a:rPr lang="en-US" dirty="0" err="1"/>
              <a:t>Ssamā</a:t>
            </a:r>
            <a:r>
              <a:rPr lang="en-US" dirty="0"/>
              <a:t>’</a:t>
            </a:r>
          </a:p>
          <a:p>
            <a:r>
              <a:rPr lang="en-US" dirty="0" err="1"/>
              <a:t>faBaynanā</a:t>
            </a:r>
            <a:r>
              <a:rPr lang="en-US" dirty="0"/>
              <a:t> </a:t>
            </a:r>
            <a:r>
              <a:rPr lang="en-US" dirty="0" err="1"/>
              <a:t>Rajā’on</a:t>
            </a:r>
            <a:r>
              <a:rPr lang="en-US" dirty="0"/>
              <a:t> </a:t>
            </a:r>
            <a:r>
              <a:rPr lang="en-US" dirty="0" err="1"/>
              <a:t>waLiqā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35AC4C-51F1-8272-CA7D-6B8D7B570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8740E-11D3-0FE9-B760-EB2273225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لَنْ يَنْتَهِي العَزاءُ أَوْ يَسْكُتَ الغِنَاءْ</a:t>
            </a:r>
            <a:br>
              <a:rPr lang="ar-KW" dirty="0"/>
            </a:br>
            <a:r>
              <a:rPr lang="ar-KW" dirty="0"/>
              <a:t>فَبَيْنَنَا حَياةٌ وَبَقَاءْ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172BBF-C707-146A-29C3-9503C4C8D5C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The comfort will never cease nor the singing be silenced </a:t>
            </a:r>
          </a:p>
          <a:p>
            <a:r>
              <a:rPr lang="en-US" sz="4000" dirty="0"/>
              <a:t>For what lies between us are life and permanence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512F19-9222-DC96-BF03-0D9C9726C6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Lan </a:t>
            </a:r>
            <a:r>
              <a:rPr lang="en-US" dirty="0" err="1"/>
              <a:t>YantahīL</a:t>
            </a:r>
            <a:r>
              <a:rPr lang="en-US" dirty="0"/>
              <a:t> `</a:t>
            </a:r>
            <a:r>
              <a:rPr lang="en-US" dirty="0" err="1"/>
              <a:t>Azā’u</a:t>
            </a:r>
            <a:r>
              <a:rPr lang="en-US" dirty="0"/>
              <a:t> ‘aw </a:t>
            </a:r>
            <a:r>
              <a:rPr lang="en-US" dirty="0" err="1"/>
              <a:t>YaskutaL</a:t>
            </a:r>
            <a:r>
              <a:rPr lang="en-US" dirty="0"/>
              <a:t> </a:t>
            </a:r>
            <a:r>
              <a:rPr lang="en-US" dirty="0" err="1"/>
              <a:t>Ghinā</a:t>
            </a:r>
            <a:r>
              <a:rPr lang="en-US" dirty="0"/>
              <a:t>’</a:t>
            </a:r>
          </a:p>
          <a:p>
            <a:r>
              <a:rPr lang="en-US" dirty="0" err="1"/>
              <a:t>faBaynanā</a:t>
            </a:r>
            <a:r>
              <a:rPr lang="en-US" dirty="0"/>
              <a:t> </a:t>
            </a:r>
            <a:r>
              <a:rPr lang="en-US" dirty="0" err="1"/>
              <a:t>Ḥayāton</a:t>
            </a:r>
            <a:r>
              <a:rPr lang="en-US" dirty="0"/>
              <a:t> </a:t>
            </a:r>
            <a:r>
              <a:rPr lang="en-US" dirty="0" err="1"/>
              <a:t>waBaqā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28804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A7F2A9-6EAF-E32F-3231-11B0505185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70CA5-2A18-82E2-3C48-1FE59CA64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وَإذْ أَتَى مَوْكِبُ العَرِيسِ</a:t>
            </a:r>
            <a:br>
              <a:rPr lang="ar-KW" dirty="0"/>
            </a:br>
            <a:r>
              <a:rPr lang="ar-KW" dirty="0"/>
              <a:t>وَقَالَ هَيَّا أَنْتَ لِي وَأَنا لَكَ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80AC4B-A50B-90E8-DB74-16C47593B7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And when the Bridegroom’s procession comes</a:t>
            </a:r>
          </a:p>
          <a:p>
            <a:r>
              <a:rPr lang="en-US" sz="4000" dirty="0"/>
              <a:t>And He says "Come, you are Mine, and I am yours"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D00296-98ED-0C43-CD84-61FE46F071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Wa’Iẓ ‘</a:t>
            </a:r>
            <a:r>
              <a:rPr lang="en-US" dirty="0" err="1"/>
              <a:t>Atā</a:t>
            </a:r>
            <a:r>
              <a:rPr lang="en-US" dirty="0"/>
              <a:t> </a:t>
            </a:r>
            <a:r>
              <a:rPr lang="en-US" dirty="0" err="1"/>
              <a:t>MawkibuL</a:t>
            </a:r>
            <a:r>
              <a:rPr lang="en-US" dirty="0"/>
              <a:t> ‘</a:t>
            </a:r>
            <a:r>
              <a:rPr lang="en-US" dirty="0" err="1"/>
              <a:t>Arīsi</a:t>
            </a:r>
            <a:endParaRPr lang="en-US" dirty="0"/>
          </a:p>
          <a:p>
            <a:r>
              <a:rPr lang="en-US" dirty="0" err="1"/>
              <a:t>waQāla</a:t>
            </a:r>
            <a:r>
              <a:rPr lang="en-US" dirty="0"/>
              <a:t> </a:t>
            </a:r>
            <a:r>
              <a:rPr lang="en-US" dirty="0" err="1"/>
              <a:t>Hayyā</a:t>
            </a:r>
            <a:r>
              <a:rPr lang="en-US" dirty="0"/>
              <a:t> ‘Anta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wa’Anā</a:t>
            </a:r>
            <a:r>
              <a:rPr lang="en-US" dirty="0"/>
              <a:t> Laka</a:t>
            </a:r>
          </a:p>
        </p:txBody>
      </p:sp>
    </p:spTree>
    <p:extLst>
      <p:ext uri="{BB962C8B-B14F-4D97-AF65-F5344CB8AC3E}">
        <p14:creationId xmlns:p14="http://schemas.microsoft.com/office/powerpoint/2010/main" val="285145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6DBA2-9E6F-3AB1-8ABE-17930B706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28CA5-8A79-66C8-856D-CE9932283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 fontScale="90000"/>
          </a:bodyPr>
          <a:lstStyle/>
          <a:p>
            <a:r>
              <a:rPr lang="ar-KW" dirty="0"/>
              <a:t>وَإِذْ مَضَى هَا نَمْضِي إِلَيْهِ،</a:t>
            </a:r>
            <a:br>
              <a:rPr lang="en-US" dirty="0"/>
            </a:br>
            <a:r>
              <a:rPr lang="ar-KW" dirty="0"/>
              <a:t>يَكْفِينَا حُبُّهُ، يَكْفِينَا صَوْتُهُ</a:t>
            </a:r>
            <a:br>
              <a:rPr lang="ar-KW" dirty="0"/>
            </a:br>
            <a:r>
              <a:rPr lang="ar-KW" dirty="0"/>
              <a:t>فَهْوَ الحَيَاةْ وَهْوَ لَنَا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0CC7DE-FA56-4F37-0BEB-64709E3AC8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And as He goes, we go after Him</a:t>
            </a:r>
          </a:p>
          <a:p>
            <a:r>
              <a:rPr lang="en-US" sz="4000" dirty="0"/>
              <a:t>His love and his voice are enough, </a:t>
            </a:r>
          </a:p>
          <a:p>
            <a:r>
              <a:rPr lang="en-US" sz="4000" dirty="0"/>
              <a:t>He is life, He is ours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F2E8F0-5351-9694-2DDF-EE92FF36FD0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w’Iẓ</a:t>
            </a:r>
            <a:r>
              <a:rPr lang="en-US" dirty="0"/>
              <a:t> </a:t>
            </a:r>
            <a:r>
              <a:rPr lang="en-US" dirty="0" err="1"/>
              <a:t>Maḍā</a:t>
            </a:r>
            <a:r>
              <a:rPr lang="en-US" dirty="0"/>
              <a:t> </a:t>
            </a:r>
            <a:r>
              <a:rPr lang="en-US" dirty="0" err="1"/>
              <a:t>Hā</a:t>
            </a:r>
            <a:r>
              <a:rPr lang="en-US" dirty="0"/>
              <a:t> </a:t>
            </a:r>
            <a:r>
              <a:rPr lang="en-US" dirty="0" err="1"/>
              <a:t>Namḍī</a:t>
            </a:r>
            <a:r>
              <a:rPr lang="en-US" dirty="0"/>
              <a:t> ‘</a:t>
            </a:r>
            <a:r>
              <a:rPr lang="en-US" dirty="0" err="1"/>
              <a:t>Elayhi</a:t>
            </a:r>
            <a:endParaRPr lang="en-US" dirty="0"/>
          </a:p>
          <a:p>
            <a:r>
              <a:rPr lang="en-US" dirty="0" err="1"/>
              <a:t>Yakfnā</a:t>
            </a:r>
            <a:r>
              <a:rPr lang="en-US" dirty="0"/>
              <a:t> </a:t>
            </a:r>
            <a:r>
              <a:rPr lang="en-US" dirty="0" err="1"/>
              <a:t>Ḥubbuhu</a:t>
            </a:r>
            <a:r>
              <a:rPr lang="en-US" dirty="0"/>
              <a:t> </a:t>
            </a:r>
            <a:r>
              <a:rPr lang="en-US" dirty="0" err="1"/>
              <a:t>Yakfīnā</a:t>
            </a:r>
            <a:r>
              <a:rPr lang="en-US" dirty="0"/>
              <a:t> </a:t>
            </a:r>
            <a:r>
              <a:rPr lang="en-US" dirty="0" err="1"/>
              <a:t>Ṣawtuhu</a:t>
            </a:r>
            <a:endParaRPr lang="en-US" dirty="0"/>
          </a:p>
          <a:p>
            <a:r>
              <a:rPr lang="en-US" dirty="0" err="1"/>
              <a:t>faHwaL</a:t>
            </a:r>
            <a:r>
              <a:rPr lang="en-US" dirty="0"/>
              <a:t> </a:t>
            </a:r>
            <a:r>
              <a:rPr lang="en-US" dirty="0" err="1"/>
              <a:t>Ḥayāt</a:t>
            </a:r>
            <a:r>
              <a:rPr lang="en-US" dirty="0"/>
              <a:t> </a:t>
            </a:r>
            <a:r>
              <a:rPr lang="en-US" dirty="0" err="1"/>
              <a:t>waHwa</a:t>
            </a:r>
            <a:r>
              <a:rPr lang="en-US" dirty="0"/>
              <a:t> </a:t>
            </a:r>
            <a:r>
              <a:rPr lang="en-US" dirty="0" err="1"/>
              <a:t>Lanā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52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7E45EA-4148-C331-F484-37CCF818AD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E2BFC-0707-77F3-908C-5D5FBF0EA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LB" dirty="0"/>
              <a:t>لَنْ يَسْكُتَ الـنَـشيدُ وعلى الأرضِ السلام</a:t>
            </a:r>
            <a:br>
              <a:rPr lang="ar-LB" dirty="0"/>
            </a:br>
            <a:r>
              <a:rPr lang="ar-LB" dirty="0"/>
              <a:t> فَـبَـيْـنَـنَا دُرُوبٌ وَوِئَــام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DE07B7-B6A7-454C-A8F1-FD967C8EE6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3800" dirty="0"/>
              <a:t>The hymn will not go silent, and peace will remain on earth</a:t>
            </a:r>
          </a:p>
          <a:p>
            <a:r>
              <a:rPr lang="en-US" sz="3800" dirty="0"/>
              <a:t>For what lies between us are paths and harmony</a:t>
            </a:r>
            <a:endParaRPr lang="en-US" sz="3800" dirty="0">
              <a:solidFill>
                <a:srgbClr val="FF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5BDB83-B0EB-EBB5-8547-C998073F78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Lan </a:t>
            </a:r>
            <a:r>
              <a:rPr lang="en-US" dirty="0" err="1"/>
              <a:t>Yaskuta</a:t>
            </a:r>
            <a:r>
              <a:rPr lang="en-US" dirty="0"/>
              <a:t> </a:t>
            </a:r>
            <a:r>
              <a:rPr lang="en-US" dirty="0" err="1"/>
              <a:t>Nnashīdu</a:t>
            </a:r>
            <a:r>
              <a:rPr lang="en-US" dirty="0"/>
              <a:t> </a:t>
            </a:r>
            <a:r>
              <a:rPr lang="en-US" dirty="0" err="1"/>
              <a:t>wa`AlāL</a:t>
            </a:r>
            <a:r>
              <a:rPr lang="en-US" dirty="0"/>
              <a:t> ‘</a:t>
            </a:r>
            <a:r>
              <a:rPr lang="en-US" dirty="0" err="1"/>
              <a:t>Arḍi</a:t>
            </a:r>
            <a:r>
              <a:rPr lang="en-US" dirty="0"/>
              <a:t> </a:t>
            </a:r>
            <a:r>
              <a:rPr lang="en-US" dirty="0" err="1"/>
              <a:t>Ssalām</a:t>
            </a:r>
            <a:endParaRPr lang="en-US" dirty="0"/>
          </a:p>
          <a:p>
            <a:r>
              <a:rPr lang="en-US" dirty="0" err="1"/>
              <a:t>faBaynanā</a:t>
            </a:r>
            <a:r>
              <a:rPr lang="en-US" dirty="0"/>
              <a:t> Durūbon </a:t>
            </a:r>
            <a:r>
              <a:rPr lang="en-US" dirty="0" err="1"/>
              <a:t>waWi’m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24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3FDBE6-34C2-B1CF-94F2-711945C933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554F1-149E-707C-FC69-17CB0B53C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LB" dirty="0"/>
              <a:t>ـ</a:t>
            </a:r>
            <a:r>
              <a:rPr lang="ar-KW" dirty="0"/>
              <a:t>ن تع</a:t>
            </a:r>
            <a:r>
              <a:rPr lang="ar-LB" dirty="0"/>
              <a:t>ـ</a:t>
            </a:r>
            <a:r>
              <a:rPr lang="ar-KW" dirty="0"/>
              <a:t>لوَ ال</a:t>
            </a:r>
            <a:r>
              <a:rPr lang="ar-LB" dirty="0"/>
              <a:t>ـ</a:t>
            </a:r>
            <a:r>
              <a:rPr lang="ar-KW" dirty="0"/>
              <a:t>ح</a:t>
            </a:r>
            <a:r>
              <a:rPr lang="ar-LB" dirty="0"/>
              <a:t>ـ</a:t>
            </a:r>
            <a:r>
              <a:rPr lang="ar-KW" dirty="0"/>
              <a:t>دودُ أو ي</a:t>
            </a:r>
            <a:r>
              <a:rPr lang="ar-LB" dirty="0"/>
              <a:t>ـ</a:t>
            </a:r>
            <a:r>
              <a:rPr lang="ar-KW" dirty="0"/>
              <a:t>خ</a:t>
            </a:r>
            <a:r>
              <a:rPr lang="ar-LB" dirty="0"/>
              <a:t>ـ</a:t>
            </a:r>
            <a:r>
              <a:rPr lang="ar-KW" dirty="0"/>
              <a:t>فُ</a:t>
            </a:r>
            <a:r>
              <a:rPr lang="ar-LB" dirty="0"/>
              <a:t>ـ</a:t>
            </a:r>
            <a:r>
              <a:rPr lang="ar-KW" dirty="0"/>
              <a:t>تَ ال</a:t>
            </a:r>
            <a:r>
              <a:rPr lang="ar-LB" dirty="0"/>
              <a:t>ـ</a:t>
            </a:r>
            <a:r>
              <a:rPr lang="ar-KW" dirty="0"/>
              <a:t>رّ</a:t>
            </a:r>
            <a:r>
              <a:rPr lang="ar-LB" dirty="0"/>
              <a:t>َ</a:t>
            </a:r>
            <a:r>
              <a:rPr lang="ar-KW" dirty="0"/>
              <a:t>جاء</a:t>
            </a:r>
            <a:br>
              <a:rPr lang="ar-KW" dirty="0"/>
            </a:br>
            <a:r>
              <a:rPr lang="ar-KW" dirty="0"/>
              <a:t>ف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</a:t>
            </a:r>
            <a:r>
              <a:rPr lang="ar-LB" dirty="0"/>
              <a:t>ـ</a:t>
            </a:r>
            <a:r>
              <a:rPr lang="ar-KW" dirty="0"/>
              <a:t>نا ح</a:t>
            </a:r>
            <a:r>
              <a:rPr lang="ar-LB" dirty="0"/>
              <a:t>ـ</a:t>
            </a:r>
            <a:r>
              <a:rPr lang="ar-KW" dirty="0"/>
              <a:t>ق</a:t>
            </a:r>
            <a:r>
              <a:rPr lang="ar-LB" dirty="0"/>
              <a:t>ـ</a:t>
            </a:r>
            <a:r>
              <a:rPr lang="ar-KW" dirty="0"/>
              <a:t>ولٌ ورياح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ACC6B4-EB1E-8A7E-18CB-99B6EB3C52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The borders won’t be high, nor hope fade away</a:t>
            </a:r>
          </a:p>
          <a:p>
            <a:r>
              <a:rPr lang="en-US" sz="4000" dirty="0"/>
              <a:t>For what lies between us are fields and winds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EB7651-3ACA-6829-0A9F-891B08FCF45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Lan </a:t>
            </a:r>
            <a:r>
              <a:rPr lang="en-US" dirty="0" err="1"/>
              <a:t>Ta`lūL</a:t>
            </a:r>
            <a:r>
              <a:rPr lang="en-US" dirty="0"/>
              <a:t> </a:t>
            </a:r>
            <a:r>
              <a:rPr lang="en-US" dirty="0" err="1"/>
              <a:t>Ḥudūdu</a:t>
            </a:r>
            <a:r>
              <a:rPr lang="en-US" dirty="0"/>
              <a:t> ‘Aw </a:t>
            </a:r>
            <a:r>
              <a:rPr lang="en-US" dirty="0" err="1"/>
              <a:t>Yakhfuta</a:t>
            </a:r>
            <a:r>
              <a:rPr lang="en-US" dirty="0"/>
              <a:t> </a:t>
            </a:r>
            <a:r>
              <a:rPr lang="en-US" dirty="0" err="1"/>
              <a:t>Rrajā</a:t>
            </a:r>
            <a:r>
              <a:rPr lang="en-US" dirty="0"/>
              <a:t>’</a:t>
            </a:r>
          </a:p>
          <a:p>
            <a:r>
              <a:rPr lang="en-US" dirty="0" err="1"/>
              <a:t>faBaynanā</a:t>
            </a:r>
            <a:r>
              <a:rPr lang="en-US" dirty="0"/>
              <a:t> </a:t>
            </a:r>
            <a:r>
              <a:rPr lang="en-US" dirty="0" err="1"/>
              <a:t>Ḥuqūlon</a:t>
            </a:r>
            <a:r>
              <a:rPr lang="en-US" dirty="0"/>
              <a:t> </a:t>
            </a:r>
            <a:r>
              <a:rPr lang="en-US" dirty="0" err="1"/>
              <a:t>waRiyāḥ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24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806901-10E4-F7CF-5A75-2FD1A5D48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8D914-B8B9-4E01-6073-E7DC67997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وإذ أت</a:t>
            </a:r>
            <a:r>
              <a:rPr lang="ar-LB" dirty="0"/>
              <a:t>ـ</a:t>
            </a:r>
            <a:r>
              <a:rPr lang="ar-KW" dirty="0"/>
              <a:t>ى ط</a:t>
            </a:r>
            <a:r>
              <a:rPr lang="ar-LB" dirty="0"/>
              <a:t>ـ</a:t>
            </a:r>
            <a:r>
              <a:rPr lang="ar-KW" dirty="0"/>
              <a:t>ف</a:t>
            </a:r>
            <a:r>
              <a:rPr lang="ar-LB" dirty="0"/>
              <a:t>ـ</a:t>
            </a:r>
            <a:r>
              <a:rPr lang="ar-KW" dirty="0"/>
              <a:t>لٌ ف</a:t>
            </a:r>
            <a:r>
              <a:rPr lang="ar-LB" dirty="0"/>
              <a:t>ـ</a:t>
            </a:r>
            <a:r>
              <a:rPr lang="ar-KW" dirty="0"/>
              <a:t>ي م</a:t>
            </a:r>
            <a:r>
              <a:rPr lang="ar-LB" dirty="0"/>
              <a:t>ـ</a:t>
            </a:r>
            <a:r>
              <a:rPr lang="ar-KW" dirty="0"/>
              <a:t>غ</a:t>
            </a:r>
            <a:r>
              <a:rPr lang="ar-LB" dirty="0"/>
              <a:t>ـ</a:t>
            </a:r>
            <a:r>
              <a:rPr lang="ar-KW" dirty="0"/>
              <a:t>ارة</a:t>
            </a:r>
            <a:br>
              <a:rPr lang="ar-KW" dirty="0"/>
            </a:br>
            <a:r>
              <a:rPr lang="ar-KW" dirty="0"/>
              <a:t>وح</a:t>
            </a:r>
            <a:r>
              <a:rPr lang="ar-LB" dirty="0"/>
              <a:t>ـ</a:t>
            </a:r>
            <a:r>
              <a:rPr lang="ar-KW" dirty="0"/>
              <a:t>لَّ ن</a:t>
            </a:r>
            <a:r>
              <a:rPr lang="ar-LB" dirty="0"/>
              <a:t>ـ</a:t>
            </a:r>
            <a:r>
              <a:rPr lang="ar-KW" dirty="0"/>
              <a:t>وراً ف</a:t>
            </a:r>
            <a:r>
              <a:rPr lang="ar-LB" dirty="0"/>
              <a:t>ـ</a:t>
            </a:r>
            <a:r>
              <a:rPr lang="ar-KW" dirty="0"/>
              <a:t>ي دُج</a:t>
            </a:r>
            <a:r>
              <a:rPr lang="ar-LB" dirty="0"/>
              <a:t>ـ</a:t>
            </a:r>
            <a:r>
              <a:rPr lang="ar-KW" dirty="0"/>
              <a:t>ى أرضِ الشّ</a:t>
            </a:r>
            <a:r>
              <a:rPr lang="ar-LB" dirty="0"/>
              <a:t>َـ</a:t>
            </a:r>
            <a:r>
              <a:rPr lang="ar-KW" dirty="0"/>
              <a:t>ق</a:t>
            </a:r>
            <a:r>
              <a:rPr lang="ar-LB" dirty="0"/>
              <a:t>ـ</a:t>
            </a:r>
            <a:r>
              <a:rPr lang="ar-KW" dirty="0"/>
              <a:t>اءِ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2A75E2-B875-E0EC-4F7E-DEB9EDE554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And when a Baby comes in a manger</a:t>
            </a:r>
          </a:p>
          <a:p>
            <a:r>
              <a:rPr lang="en-US" sz="4000" dirty="0"/>
              <a:t>And becomes the Light in the dark night of a weary land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EBF7BA-0A09-F496-C940-82A4EA50390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wa’Iẓā</a:t>
            </a:r>
            <a:r>
              <a:rPr lang="en-US" dirty="0"/>
              <a:t> ‘</a:t>
            </a:r>
            <a:r>
              <a:rPr lang="en-US" dirty="0" err="1"/>
              <a:t>Atā</a:t>
            </a:r>
            <a:r>
              <a:rPr lang="en-US" dirty="0"/>
              <a:t> </a:t>
            </a:r>
            <a:r>
              <a:rPr lang="en-US" dirty="0" err="1"/>
              <a:t>Ṭiflon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Maghāra</a:t>
            </a:r>
            <a:r>
              <a:rPr lang="en-US" dirty="0"/>
              <a:t> </a:t>
            </a:r>
          </a:p>
          <a:p>
            <a:r>
              <a:rPr lang="en-US" dirty="0" err="1"/>
              <a:t>waḤalla</a:t>
            </a:r>
            <a:r>
              <a:rPr lang="en-US" dirty="0"/>
              <a:t> </a:t>
            </a:r>
            <a:r>
              <a:rPr lang="en-US" dirty="0" err="1"/>
              <a:t>Nūran</a:t>
            </a:r>
            <a:r>
              <a:rPr lang="en-US" dirty="0"/>
              <a:t> fi </a:t>
            </a:r>
            <a:r>
              <a:rPr lang="en-US" dirty="0" err="1"/>
              <a:t>Dujā</a:t>
            </a:r>
            <a:r>
              <a:rPr lang="en-US" dirty="0"/>
              <a:t> ‘</a:t>
            </a:r>
            <a:r>
              <a:rPr lang="en-US" dirty="0" err="1"/>
              <a:t>Arḍi</a:t>
            </a:r>
            <a:r>
              <a:rPr lang="en-US" dirty="0"/>
              <a:t> </a:t>
            </a:r>
            <a:r>
              <a:rPr lang="en-US" dirty="0" err="1"/>
              <a:t>Shaqā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143060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81BDDF-5764-8249-C747-B27824D046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4EEC0-B712-F0C7-4E10-E2243419E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 fontScale="90000"/>
          </a:bodyPr>
          <a:lstStyle/>
          <a:p>
            <a:r>
              <a:rPr lang="ar-KW" dirty="0"/>
              <a:t>وإذ ب</a:t>
            </a:r>
            <a:r>
              <a:rPr lang="ar-LB" dirty="0"/>
              <a:t>ـ</a:t>
            </a:r>
            <a:r>
              <a:rPr lang="ar-KW" dirty="0"/>
              <a:t>دا ل</a:t>
            </a:r>
            <a:r>
              <a:rPr lang="ar-LB" dirty="0"/>
              <a:t>ِـ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ك</a:t>
            </a:r>
            <a:r>
              <a:rPr lang="ar-LB" dirty="0"/>
              <a:t>َـ</a:t>
            </a:r>
            <a:r>
              <a:rPr lang="ar-KW" dirty="0"/>
              <a:t>ونِ ب</a:t>
            </a:r>
            <a:r>
              <a:rPr lang="ar-LB" dirty="0"/>
              <a:t>ِـ</a:t>
            </a:r>
            <a:r>
              <a:rPr lang="ar-KW" dirty="0"/>
              <a:t>ش</a:t>
            </a:r>
            <a:r>
              <a:rPr lang="ar-LB" dirty="0"/>
              <a:t>ـ</a:t>
            </a:r>
            <a:r>
              <a:rPr lang="ar-KW" dirty="0"/>
              <a:t>ارة</a:t>
            </a:r>
            <a:br>
              <a:rPr lang="ar-KW" dirty="0"/>
            </a:b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ك</a:t>
            </a:r>
            <a:r>
              <a:rPr lang="ar-LB" dirty="0"/>
              <a:t>ـ</a:t>
            </a:r>
            <a:r>
              <a:rPr lang="ar-KW" dirty="0"/>
              <a:t>ف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نا ح</a:t>
            </a:r>
            <a:r>
              <a:rPr lang="ar-LB" dirty="0"/>
              <a:t>ـ</a:t>
            </a:r>
            <a:r>
              <a:rPr lang="ar-KW" dirty="0"/>
              <a:t>بُّ</a:t>
            </a:r>
            <a:r>
              <a:rPr lang="ar-LB" dirty="0"/>
              <a:t>ـ</a:t>
            </a:r>
            <a:r>
              <a:rPr lang="ar-KW" dirty="0"/>
              <a:t>هُ، ي</a:t>
            </a:r>
            <a:r>
              <a:rPr lang="ar-LB" dirty="0"/>
              <a:t>ـ</a:t>
            </a:r>
            <a:r>
              <a:rPr lang="ar-KW" dirty="0"/>
              <a:t>ك</a:t>
            </a:r>
            <a:r>
              <a:rPr lang="ar-LB" dirty="0"/>
              <a:t>ـ</a:t>
            </a:r>
            <a:r>
              <a:rPr lang="ar-KW" dirty="0"/>
              <a:t>ف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</a:t>
            </a:r>
            <a:r>
              <a:rPr lang="ar-LB" dirty="0"/>
              <a:t>ـ</a:t>
            </a:r>
            <a:r>
              <a:rPr lang="ar-KW" dirty="0"/>
              <a:t>ا ص</a:t>
            </a:r>
            <a:r>
              <a:rPr lang="ar-LB" dirty="0"/>
              <a:t>ـ</a:t>
            </a:r>
            <a:r>
              <a:rPr lang="ar-KW" dirty="0"/>
              <a:t>وتُ</a:t>
            </a:r>
            <a:r>
              <a:rPr lang="ar-LB" dirty="0"/>
              <a:t>ـ</a:t>
            </a:r>
            <a:r>
              <a:rPr lang="ar-KW" dirty="0"/>
              <a:t>هُ</a:t>
            </a:r>
            <a:br>
              <a:rPr lang="ar-KW" dirty="0"/>
            </a:br>
            <a:r>
              <a:rPr lang="ar-KW" dirty="0"/>
              <a:t>ف</a:t>
            </a:r>
            <a:r>
              <a:rPr lang="ar-LB" dirty="0"/>
              <a:t>ـ</a:t>
            </a:r>
            <a:r>
              <a:rPr lang="ar-KW" dirty="0"/>
              <a:t>ه</a:t>
            </a:r>
            <a:r>
              <a:rPr lang="ar-LB" dirty="0"/>
              <a:t>ـ</a:t>
            </a:r>
            <a:r>
              <a:rPr lang="ar-KW" dirty="0"/>
              <a:t>وَ ال</a:t>
            </a:r>
            <a:r>
              <a:rPr lang="ar-LB" dirty="0"/>
              <a:t>ـ</a:t>
            </a:r>
            <a:r>
              <a:rPr lang="ar-KW" dirty="0"/>
              <a:t>ح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اة وه</a:t>
            </a:r>
            <a:r>
              <a:rPr lang="ar-LB" dirty="0"/>
              <a:t>ـ</a:t>
            </a:r>
            <a:r>
              <a:rPr lang="ar-KW" dirty="0"/>
              <a:t>وَ ل</a:t>
            </a:r>
            <a:r>
              <a:rPr lang="ar-LB" dirty="0"/>
              <a:t>ـ</a:t>
            </a:r>
            <a:r>
              <a:rPr lang="ar-KW" dirty="0"/>
              <a:t>ن</a:t>
            </a:r>
            <a:r>
              <a:rPr lang="ar-LB" dirty="0"/>
              <a:t>ـ</a:t>
            </a:r>
            <a:r>
              <a:rPr lang="ar-KW" dirty="0"/>
              <a:t>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8AD79F-4836-929B-765A-FDCF3AAE11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And He appeared to be The good news,</a:t>
            </a:r>
          </a:p>
          <a:p>
            <a:r>
              <a:rPr lang="en-US" sz="4000" dirty="0"/>
              <a:t>His love and his voice are enough, </a:t>
            </a:r>
          </a:p>
          <a:p>
            <a:r>
              <a:rPr lang="en-US" sz="4000" dirty="0"/>
              <a:t>He is life, He is ours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A81A13-4340-DACC-C465-DF877E69EDE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Wa’Iẓā</a:t>
            </a:r>
            <a:r>
              <a:rPr lang="en-US" dirty="0"/>
              <a:t> </a:t>
            </a:r>
            <a:r>
              <a:rPr lang="en-US" dirty="0" err="1"/>
              <a:t>Badā</a:t>
            </a:r>
            <a:r>
              <a:rPr lang="en-US" dirty="0"/>
              <a:t> </a:t>
            </a:r>
            <a:r>
              <a:rPr lang="en-US" dirty="0" err="1"/>
              <a:t>lil</a:t>
            </a:r>
            <a:r>
              <a:rPr lang="en-US" dirty="0"/>
              <a:t> </a:t>
            </a:r>
            <a:r>
              <a:rPr lang="en-US" dirty="0" err="1"/>
              <a:t>Kawni</a:t>
            </a:r>
            <a:r>
              <a:rPr lang="en-US" dirty="0"/>
              <a:t> </a:t>
            </a:r>
            <a:r>
              <a:rPr lang="en-US" dirty="0" err="1"/>
              <a:t>Bishāra</a:t>
            </a:r>
            <a:r>
              <a:rPr lang="en-US" dirty="0"/>
              <a:t> </a:t>
            </a:r>
          </a:p>
          <a:p>
            <a:r>
              <a:rPr lang="en-US" dirty="0" err="1"/>
              <a:t>Yakfīnā</a:t>
            </a:r>
            <a:r>
              <a:rPr lang="en-US" dirty="0"/>
              <a:t> </a:t>
            </a:r>
            <a:r>
              <a:rPr lang="en-US" dirty="0" err="1"/>
              <a:t>Ḥubbuhu</a:t>
            </a:r>
            <a:r>
              <a:rPr lang="en-US" dirty="0"/>
              <a:t>, </a:t>
            </a:r>
            <a:r>
              <a:rPr lang="en-US" dirty="0" err="1"/>
              <a:t>Yakfīnā</a:t>
            </a:r>
            <a:r>
              <a:rPr lang="en-US" dirty="0"/>
              <a:t> </a:t>
            </a:r>
            <a:r>
              <a:rPr lang="en-US" dirty="0" err="1"/>
              <a:t>Ṣawtuhu</a:t>
            </a:r>
            <a:r>
              <a:rPr lang="en-US" dirty="0"/>
              <a:t>,</a:t>
            </a:r>
          </a:p>
          <a:p>
            <a:r>
              <a:rPr lang="en-US" dirty="0" err="1"/>
              <a:t>faHuwaL</a:t>
            </a:r>
            <a:r>
              <a:rPr lang="en-US" dirty="0"/>
              <a:t> </a:t>
            </a:r>
            <a:r>
              <a:rPr lang="en-US" dirty="0" err="1"/>
              <a:t>Ḥayāt</a:t>
            </a:r>
            <a:r>
              <a:rPr lang="en-US" dirty="0"/>
              <a:t> </a:t>
            </a:r>
            <a:r>
              <a:rPr lang="en-US" dirty="0" err="1"/>
              <a:t>waHuwa</a:t>
            </a:r>
            <a:r>
              <a:rPr lang="en-US" dirty="0"/>
              <a:t> </a:t>
            </a:r>
            <a:r>
              <a:rPr lang="en-US" dirty="0" err="1"/>
              <a:t>Lanā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08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5D8323-35CD-F295-4324-40FBAD7B3D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A34E2-0C3A-5140-28B1-F7C2A18AA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وإذ أت</a:t>
            </a:r>
            <a:r>
              <a:rPr lang="ar-LB" dirty="0"/>
              <a:t>ـ</a:t>
            </a:r>
            <a:r>
              <a:rPr lang="ar-KW" dirty="0"/>
              <a:t>ى ط</a:t>
            </a:r>
            <a:r>
              <a:rPr lang="ar-LB" dirty="0"/>
              <a:t>ـ</a:t>
            </a:r>
            <a:r>
              <a:rPr lang="ar-KW" dirty="0"/>
              <a:t>ف</a:t>
            </a:r>
            <a:r>
              <a:rPr lang="ar-LB" dirty="0"/>
              <a:t>ـ</a:t>
            </a:r>
            <a:r>
              <a:rPr lang="ar-KW" dirty="0"/>
              <a:t>لٌ ف</a:t>
            </a:r>
            <a:r>
              <a:rPr lang="ar-LB" dirty="0"/>
              <a:t>ـ</a:t>
            </a:r>
            <a:r>
              <a:rPr lang="ar-KW" dirty="0"/>
              <a:t>ي م</a:t>
            </a:r>
            <a:r>
              <a:rPr lang="ar-LB" dirty="0"/>
              <a:t>ـ</a:t>
            </a:r>
            <a:r>
              <a:rPr lang="ar-KW" dirty="0"/>
              <a:t>غ</a:t>
            </a:r>
            <a:r>
              <a:rPr lang="ar-LB" dirty="0"/>
              <a:t>ـ</a:t>
            </a:r>
            <a:r>
              <a:rPr lang="ar-KW" dirty="0"/>
              <a:t>ارة</a:t>
            </a:r>
            <a:br>
              <a:rPr lang="ar-KW" dirty="0"/>
            </a:br>
            <a:r>
              <a:rPr lang="ar-KW" dirty="0"/>
              <a:t>وح</a:t>
            </a:r>
            <a:r>
              <a:rPr lang="ar-LB" dirty="0"/>
              <a:t>ـ</a:t>
            </a:r>
            <a:r>
              <a:rPr lang="ar-KW" dirty="0"/>
              <a:t>لَّ ن</a:t>
            </a:r>
            <a:r>
              <a:rPr lang="ar-LB" dirty="0"/>
              <a:t>ـ</a:t>
            </a:r>
            <a:r>
              <a:rPr lang="ar-KW" dirty="0"/>
              <a:t>وراً ف</a:t>
            </a:r>
            <a:r>
              <a:rPr lang="ar-LB" dirty="0"/>
              <a:t>ـ</a:t>
            </a:r>
            <a:r>
              <a:rPr lang="ar-KW" dirty="0"/>
              <a:t>ي دُج</a:t>
            </a:r>
            <a:r>
              <a:rPr lang="ar-LB" dirty="0"/>
              <a:t>ـ</a:t>
            </a:r>
            <a:r>
              <a:rPr lang="ar-KW" dirty="0"/>
              <a:t>ى أرضِ الشّ</a:t>
            </a:r>
            <a:r>
              <a:rPr lang="ar-LB" dirty="0"/>
              <a:t>َـ</a:t>
            </a:r>
            <a:r>
              <a:rPr lang="ar-KW" dirty="0"/>
              <a:t>ق</a:t>
            </a:r>
            <a:r>
              <a:rPr lang="ar-LB" dirty="0"/>
              <a:t>ـ</a:t>
            </a:r>
            <a:r>
              <a:rPr lang="ar-KW" dirty="0"/>
              <a:t>اءِ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99C3BD-07A6-C38D-1EBF-B3C77730BD6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And when a Baby comes in a manger</a:t>
            </a:r>
          </a:p>
          <a:p>
            <a:r>
              <a:rPr lang="en-US" sz="4000" dirty="0"/>
              <a:t>And becomes the Light in the dark night of a weary land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47F2D2-322F-D79C-11D6-5A8A320AC63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wa’Iẓā</a:t>
            </a:r>
            <a:r>
              <a:rPr lang="en-US" dirty="0"/>
              <a:t> ‘</a:t>
            </a:r>
            <a:r>
              <a:rPr lang="en-US" dirty="0" err="1"/>
              <a:t>Atā</a:t>
            </a:r>
            <a:r>
              <a:rPr lang="en-US" dirty="0"/>
              <a:t> </a:t>
            </a:r>
            <a:r>
              <a:rPr lang="en-US" dirty="0" err="1"/>
              <a:t>Ṭiflon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Maghāra</a:t>
            </a:r>
            <a:r>
              <a:rPr lang="en-US" dirty="0"/>
              <a:t> </a:t>
            </a:r>
          </a:p>
          <a:p>
            <a:r>
              <a:rPr lang="en-US" dirty="0" err="1"/>
              <a:t>waḤalla</a:t>
            </a:r>
            <a:r>
              <a:rPr lang="en-US" dirty="0"/>
              <a:t> </a:t>
            </a:r>
            <a:r>
              <a:rPr lang="en-US" dirty="0" err="1"/>
              <a:t>Nūran</a:t>
            </a:r>
            <a:r>
              <a:rPr lang="en-US" dirty="0"/>
              <a:t> fi </a:t>
            </a:r>
            <a:r>
              <a:rPr lang="en-US" dirty="0" err="1"/>
              <a:t>Dujā</a:t>
            </a:r>
            <a:r>
              <a:rPr lang="en-US" dirty="0"/>
              <a:t> ‘</a:t>
            </a:r>
            <a:r>
              <a:rPr lang="en-US" dirty="0" err="1"/>
              <a:t>Arḍi</a:t>
            </a:r>
            <a:r>
              <a:rPr lang="en-US" dirty="0"/>
              <a:t> </a:t>
            </a:r>
            <a:r>
              <a:rPr lang="en-US" dirty="0" err="1"/>
              <a:t>Shaqā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2093959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C2DBCF-DE4A-9D75-1EC2-4C2F5FDDC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505CF-DD0D-3EAE-955C-F3DCAD0F0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 fontScale="90000"/>
          </a:bodyPr>
          <a:lstStyle/>
          <a:p>
            <a:r>
              <a:rPr lang="ar-KW" dirty="0"/>
              <a:t>وإذ ب</a:t>
            </a:r>
            <a:r>
              <a:rPr lang="ar-LB" dirty="0"/>
              <a:t>ـ</a:t>
            </a:r>
            <a:r>
              <a:rPr lang="ar-KW" dirty="0"/>
              <a:t>دا ل</a:t>
            </a:r>
            <a:r>
              <a:rPr lang="ar-LB" dirty="0"/>
              <a:t>ِـ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ك</a:t>
            </a:r>
            <a:r>
              <a:rPr lang="ar-LB" dirty="0"/>
              <a:t>َـ</a:t>
            </a:r>
            <a:r>
              <a:rPr lang="ar-KW" dirty="0"/>
              <a:t>ونِ ب</a:t>
            </a:r>
            <a:r>
              <a:rPr lang="ar-LB" dirty="0"/>
              <a:t>ِـ</a:t>
            </a:r>
            <a:r>
              <a:rPr lang="ar-KW" dirty="0"/>
              <a:t>ش</a:t>
            </a:r>
            <a:r>
              <a:rPr lang="ar-LB" dirty="0"/>
              <a:t>ـ</a:t>
            </a:r>
            <a:r>
              <a:rPr lang="ar-KW" dirty="0"/>
              <a:t>ارة</a:t>
            </a:r>
            <a:br>
              <a:rPr lang="ar-KW" dirty="0"/>
            </a:b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ك</a:t>
            </a:r>
            <a:r>
              <a:rPr lang="ar-LB" dirty="0"/>
              <a:t>ـ</a:t>
            </a:r>
            <a:r>
              <a:rPr lang="ar-KW" dirty="0"/>
              <a:t>ف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نا ح</a:t>
            </a:r>
            <a:r>
              <a:rPr lang="ar-LB" dirty="0"/>
              <a:t>ـ</a:t>
            </a:r>
            <a:r>
              <a:rPr lang="ar-KW" dirty="0"/>
              <a:t>بُّ</a:t>
            </a:r>
            <a:r>
              <a:rPr lang="ar-LB" dirty="0"/>
              <a:t>ـ</a:t>
            </a:r>
            <a:r>
              <a:rPr lang="ar-KW" dirty="0"/>
              <a:t>هُ، ي</a:t>
            </a:r>
            <a:r>
              <a:rPr lang="ar-LB" dirty="0"/>
              <a:t>ـ</a:t>
            </a:r>
            <a:r>
              <a:rPr lang="ar-KW" dirty="0"/>
              <a:t>ك</a:t>
            </a:r>
            <a:r>
              <a:rPr lang="ar-LB" dirty="0"/>
              <a:t>ـ</a:t>
            </a:r>
            <a:r>
              <a:rPr lang="ar-KW" dirty="0"/>
              <a:t>ف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</a:t>
            </a:r>
            <a:r>
              <a:rPr lang="ar-LB" dirty="0"/>
              <a:t>ـ</a:t>
            </a:r>
            <a:r>
              <a:rPr lang="ar-KW" dirty="0"/>
              <a:t>ا ص</a:t>
            </a:r>
            <a:r>
              <a:rPr lang="ar-LB" dirty="0"/>
              <a:t>ـ</a:t>
            </a:r>
            <a:r>
              <a:rPr lang="ar-KW" dirty="0"/>
              <a:t>وتُ</a:t>
            </a:r>
            <a:r>
              <a:rPr lang="ar-LB" dirty="0"/>
              <a:t>ـ</a:t>
            </a:r>
            <a:r>
              <a:rPr lang="ar-KW" dirty="0"/>
              <a:t>هُ</a:t>
            </a:r>
            <a:br>
              <a:rPr lang="ar-KW" dirty="0"/>
            </a:br>
            <a:r>
              <a:rPr lang="ar-KW" dirty="0"/>
              <a:t>ف</a:t>
            </a:r>
            <a:r>
              <a:rPr lang="ar-LB" dirty="0"/>
              <a:t>ـ</a:t>
            </a:r>
            <a:r>
              <a:rPr lang="ar-KW" dirty="0"/>
              <a:t>ه</a:t>
            </a:r>
            <a:r>
              <a:rPr lang="ar-LB" dirty="0"/>
              <a:t>ـ</a:t>
            </a:r>
            <a:r>
              <a:rPr lang="ar-KW" dirty="0"/>
              <a:t>وَ ال</a:t>
            </a:r>
            <a:r>
              <a:rPr lang="ar-LB" dirty="0"/>
              <a:t>ـ</a:t>
            </a:r>
            <a:r>
              <a:rPr lang="ar-KW" dirty="0"/>
              <a:t>ح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اة وه</a:t>
            </a:r>
            <a:r>
              <a:rPr lang="ar-LB" dirty="0"/>
              <a:t>ـ</a:t>
            </a:r>
            <a:r>
              <a:rPr lang="ar-KW" dirty="0"/>
              <a:t>وَ ل</a:t>
            </a:r>
            <a:r>
              <a:rPr lang="ar-LB" dirty="0"/>
              <a:t>ـ</a:t>
            </a:r>
            <a:r>
              <a:rPr lang="ar-KW" dirty="0"/>
              <a:t>ن</a:t>
            </a:r>
            <a:r>
              <a:rPr lang="ar-LB" dirty="0"/>
              <a:t>ـ</a:t>
            </a:r>
            <a:r>
              <a:rPr lang="ar-KW" dirty="0"/>
              <a:t>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BA3CEA-9049-28BC-1E66-40083B5FC0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And He appeared to be The good news,</a:t>
            </a:r>
          </a:p>
          <a:p>
            <a:r>
              <a:rPr lang="en-US" sz="4000" dirty="0"/>
              <a:t>His love and his voice are enough, </a:t>
            </a:r>
          </a:p>
          <a:p>
            <a:r>
              <a:rPr lang="en-US" sz="4000" dirty="0"/>
              <a:t>He is life, He is ours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0A02F7-E366-2CB1-138F-4690B43EAAB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Wa’Iẓā</a:t>
            </a:r>
            <a:r>
              <a:rPr lang="en-US" dirty="0"/>
              <a:t> </a:t>
            </a:r>
            <a:r>
              <a:rPr lang="en-US" dirty="0" err="1"/>
              <a:t>Badā</a:t>
            </a:r>
            <a:r>
              <a:rPr lang="en-US" dirty="0"/>
              <a:t> </a:t>
            </a:r>
            <a:r>
              <a:rPr lang="en-US" dirty="0" err="1"/>
              <a:t>lil</a:t>
            </a:r>
            <a:r>
              <a:rPr lang="en-US" dirty="0"/>
              <a:t> </a:t>
            </a:r>
            <a:r>
              <a:rPr lang="en-US" dirty="0" err="1"/>
              <a:t>Kawni</a:t>
            </a:r>
            <a:r>
              <a:rPr lang="en-US" dirty="0"/>
              <a:t> </a:t>
            </a:r>
            <a:r>
              <a:rPr lang="en-US" dirty="0" err="1"/>
              <a:t>Bishāra</a:t>
            </a:r>
            <a:r>
              <a:rPr lang="en-US" dirty="0"/>
              <a:t> </a:t>
            </a:r>
          </a:p>
          <a:p>
            <a:r>
              <a:rPr lang="en-US" dirty="0" err="1"/>
              <a:t>Yakfīnā</a:t>
            </a:r>
            <a:r>
              <a:rPr lang="en-US" dirty="0"/>
              <a:t> </a:t>
            </a:r>
            <a:r>
              <a:rPr lang="en-US" dirty="0" err="1"/>
              <a:t>Ḥubbuhu</a:t>
            </a:r>
            <a:r>
              <a:rPr lang="en-US" dirty="0"/>
              <a:t>, </a:t>
            </a:r>
            <a:r>
              <a:rPr lang="en-US" dirty="0" err="1"/>
              <a:t>Yakfīnā</a:t>
            </a:r>
            <a:r>
              <a:rPr lang="en-US" dirty="0"/>
              <a:t> </a:t>
            </a:r>
            <a:r>
              <a:rPr lang="en-US" dirty="0" err="1"/>
              <a:t>Ṣawtuhu</a:t>
            </a:r>
            <a:r>
              <a:rPr lang="en-US" dirty="0"/>
              <a:t>,</a:t>
            </a:r>
          </a:p>
          <a:p>
            <a:r>
              <a:rPr lang="en-US" dirty="0" err="1"/>
              <a:t>faHuwaL</a:t>
            </a:r>
            <a:r>
              <a:rPr lang="en-US" dirty="0"/>
              <a:t> </a:t>
            </a:r>
            <a:r>
              <a:rPr lang="en-US" dirty="0" err="1"/>
              <a:t>Ḥayāt</a:t>
            </a:r>
            <a:r>
              <a:rPr lang="en-US" dirty="0"/>
              <a:t> </a:t>
            </a:r>
            <a:r>
              <a:rPr lang="en-US" dirty="0" err="1"/>
              <a:t>waHuwa</a:t>
            </a:r>
            <a:r>
              <a:rPr lang="en-US" dirty="0"/>
              <a:t> </a:t>
            </a:r>
            <a:r>
              <a:rPr lang="en-US" dirty="0" err="1"/>
              <a:t>Lanā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23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1446</TotalTime>
  <Words>711</Words>
  <Application>Microsoft Office PowerPoint</Application>
  <PresentationFormat>Widescreen</PresentationFormat>
  <Paragraphs>66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5_Office Theme</vt:lpstr>
      <vt:lpstr> لن تغلق الأبواب</vt:lpstr>
      <vt:lpstr>لَنْ تُغلَقَ الأَبْوابُ، لَنْ تُقْفَلَ السَمَاءْ فَبَيْنَنا رَجاءٌ وَلِقَاءْ</vt:lpstr>
      <vt:lpstr>لَنْ يَنْتَهِي العَزاءُ أَوْ يَسْكُتَ الغِنَاءْ فَبَيْنَنَا حَياةٌ وَبَقَاءْ</vt:lpstr>
      <vt:lpstr>وَإذْ أَتَى مَوْكِبُ العَرِيسِ وَقَالَ هَيَّا أَنْتَ لِي وَأَنا لَكَ</vt:lpstr>
      <vt:lpstr>وَإِذْ مَضَى هَا نَمْضِي إِلَيْهِ، يَكْفِينَا حُبُّهُ، يَكْفِينَا صَوْتُهُ فَهْوَ الحَيَاةْ وَهْوَ لَنَا</vt:lpstr>
      <vt:lpstr>لَنْ يَسْكُتَ الـنَـشيدُ وعلى الأرضِ السلام  فَـبَـيْـنَـنَا دُرُوبٌ وَوِئَــام</vt:lpstr>
      <vt:lpstr>لـن تعـلوَ الـحـدودُ أو يـخـفُـتَ الـرَّجاء فـبـيـنـنا حـقـولٌ ورياح</vt:lpstr>
      <vt:lpstr>وإذ أتـى طـفـلٌ فـي مـغـارة وحـلَّ نـوراً فـي دُجـى أرضِ الشَّـقـاءِ</vt:lpstr>
      <vt:lpstr>وإذ بـدا لِـلْـكَـونِ بِـشـارة يـكـفـيـنا حـبُّـهُ، يـكـفـيـنـا صـوتُـهُ فـهـوَ الـحـيـاة وهـوَ لـنـا</vt:lpstr>
      <vt:lpstr>وإذ أتـى طـفـلٌ فـي مـغـارة وحـلَّ نـوراً فـي دُجـى أرضِ الشَّـقـاءِ</vt:lpstr>
      <vt:lpstr>وإذ بـدا لِـلْـكَـونِ بِـشـارة يـكـفـيـنا حـبُّـهُ، يـكـفـيـنـا صـوتُـهُ فـهـوَ الـحـيـاة وهـوَ لـنـا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184</cp:revision>
  <dcterms:created xsi:type="dcterms:W3CDTF">2014-06-01T05:24:09Z</dcterms:created>
  <dcterms:modified xsi:type="dcterms:W3CDTF">2025-09-09T09:27:42Z</dcterms:modified>
  <cp:category/>
</cp:coreProperties>
</file>