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3" r:id="rId2"/>
  </p:sldMasterIdLst>
  <p:notesMasterIdLst>
    <p:notesMasterId r:id="rId16"/>
  </p:notesMasterIdLst>
  <p:handoutMasterIdLst>
    <p:handoutMasterId r:id="rId17"/>
  </p:handoutMasterIdLst>
  <p:sldIdLst>
    <p:sldId id="350" r:id="rId3"/>
    <p:sldId id="263" r:id="rId4"/>
    <p:sldId id="351" r:id="rId5"/>
    <p:sldId id="260" r:id="rId6"/>
    <p:sldId id="258" r:id="rId7"/>
    <p:sldId id="352" r:id="rId8"/>
    <p:sldId id="259" r:id="rId9"/>
    <p:sldId id="353" r:id="rId10"/>
    <p:sldId id="261" r:id="rId11"/>
    <p:sldId id="264" r:id="rId12"/>
    <p:sldId id="354" r:id="rId13"/>
    <p:sldId id="355" r:id="rId14"/>
    <p:sldId id="34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97" d="100"/>
          <a:sy n="97" d="100"/>
        </p:scale>
        <p:origin x="123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54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9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73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1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2656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023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861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239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49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900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76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215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5516" b="28000"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65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618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يا سَبَبْ وُجودي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</p:spPr>
        <p:txBody>
          <a:bodyPr/>
          <a:lstStyle/>
          <a:p>
            <a:r>
              <a:rPr lang="en-US" dirty="0"/>
              <a:t>You are my reason to live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/>
              <a:t>Wūgūdī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B4ED6B-1E4E-AF79-DC5B-BB81820624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</p:spPr>
        <p:txBody>
          <a:bodyPr/>
          <a:lstStyle/>
          <a:p>
            <a:r>
              <a:rPr lang="en-US" sz="3200" dirty="0"/>
              <a:t>Lyrics and Music by:</a:t>
            </a:r>
            <a:r>
              <a:rPr lang="ar-LB" sz="3200" dirty="0"/>
              <a:t> </a:t>
            </a:r>
            <a:r>
              <a:rPr lang="en-US" sz="3200" dirty="0"/>
              <a:t>Manal Samir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932F354-5F49-FD44-4139-2C34F7AF7C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</p:spPr>
        <p:txBody>
          <a:bodyPr/>
          <a:lstStyle/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waTalḥīn:Manal</a:t>
            </a:r>
            <a:r>
              <a:rPr lang="en-US" sz="3200" dirty="0"/>
              <a:t> Samir</a:t>
            </a:r>
            <a:r>
              <a:rPr lang="ar-LB" sz="3200" dirty="0"/>
              <a:t> </a:t>
            </a:r>
            <a:endParaRPr lang="en-US" sz="32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5A50DD4-53E2-9F44-84B0-763795682A4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</p:spPr>
        <p:txBody>
          <a:bodyPr/>
          <a:lstStyle/>
          <a:p>
            <a:r>
              <a:rPr lang="ar-SA" sz="3200" dirty="0"/>
              <a:t>كلمات وتلحين:</a:t>
            </a:r>
            <a:r>
              <a:rPr lang="ar-LB" sz="3200" dirty="0"/>
              <a:t> منال سمير</a:t>
            </a: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904D7-DD71-87BA-A2D1-DCC29D557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C5281EC5-B8B8-0EFE-098F-1E10FCD080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ا سَ</a:t>
            </a:r>
            <a:r>
              <a:rPr lang="ar-LB" dirty="0"/>
              <a:t>ـ</a:t>
            </a:r>
            <a:r>
              <a:rPr lang="ar-SA" dirty="0"/>
              <a:t>بَ</a:t>
            </a:r>
            <a:r>
              <a:rPr lang="ar-LB" dirty="0"/>
              <a:t>ـ</a:t>
            </a:r>
            <a:r>
              <a:rPr lang="ar-SA" dirty="0"/>
              <a:t>بْ وُج</a:t>
            </a:r>
            <a:r>
              <a:rPr lang="ar-LB" dirty="0"/>
              <a:t>ـ</a:t>
            </a:r>
            <a:r>
              <a:rPr lang="ar-SA" dirty="0"/>
              <a:t>ودي ل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كْ سُ</a:t>
            </a:r>
            <a:r>
              <a:rPr lang="ar-LB" dirty="0"/>
              <a:t>ـ</a:t>
            </a:r>
            <a:r>
              <a:rPr lang="ar-SA" dirty="0"/>
              <a:t>ج</a:t>
            </a:r>
            <a:r>
              <a:rPr lang="ar-LB" dirty="0"/>
              <a:t>ـ</a:t>
            </a:r>
            <a:r>
              <a:rPr lang="ar-SA" dirty="0"/>
              <a:t>ودي</a:t>
            </a:r>
            <a:br>
              <a:rPr lang="ar-SA" dirty="0"/>
            </a:br>
            <a:r>
              <a:rPr lang="ar-SA" dirty="0"/>
              <a:t>فَ</a:t>
            </a:r>
            <a:r>
              <a:rPr lang="ar-LB" dirty="0"/>
              <a:t>ـ</a:t>
            </a:r>
            <a:r>
              <a:rPr lang="ar-SA" dirty="0"/>
              <a:t>دِت</a:t>
            </a:r>
            <a:r>
              <a:rPr lang="ar-LB" dirty="0"/>
              <a:t>ْـ</a:t>
            </a:r>
            <a:r>
              <a:rPr lang="ar-SA" dirty="0"/>
              <a:t>ني ب</a:t>
            </a:r>
            <a:r>
              <a:rPr lang="ar-LB" dirty="0"/>
              <a:t>ِـ</a:t>
            </a:r>
            <a:r>
              <a:rPr lang="ar-SA" dirty="0"/>
              <a:t>د</a:t>
            </a:r>
            <a:r>
              <a:rPr lang="ar-LB" dirty="0"/>
              <a:t>َ</a:t>
            </a:r>
            <a:r>
              <a:rPr lang="ar-SA" dirty="0"/>
              <a:t>مِّ صَ</a:t>
            </a:r>
            <a:r>
              <a:rPr lang="ar-LB" dirty="0"/>
              <a:t>ـ</a:t>
            </a:r>
            <a:r>
              <a:rPr lang="ar-SA" dirty="0"/>
              <a:t>ل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ب</a:t>
            </a:r>
            <a:r>
              <a:rPr lang="ar-LB" dirty="0"/>
              <a:t>َـ</a:t>
            </a:r>
            <a:r>
              <a:rPr lang="ar-SA" dirty="0"/>
              <a:t>ك</a:t>
            </a:r>
            <a:r>
              <a:rPr lang="ar-LB" dirty="0"/>
              <a:t>ْ</a:t>
            </a:r>
            <a:r>
              <a:rPr lang="ar-SA" dirty="0"/>
              <a:t> فَ</a:t>
            </a:r>
            <a:r>
              <a:rPr lang="ar-LB" dirty="0"/>
              <a:t>ـ</a:t>
            </a:r>
            <a:r>
              <a:rPr lang="ar-SA" dirty="0"/>
              <a:t>كّ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ت ق</a:t>
            </a:r>
            <a:r>
              <a:rPr lang="ar-LB" dirty="0"/>
              <a:t>ُـ</a:t>
            </a:r>
            <a:r>
              <a:rPr lang="ar-SA" dirty="0"/>
              <a:t>ي</a:t>
            </a:r>
            <a:r>
              <a:rPr lang="ar-LB" dirty="0"/>
              <a:t>ُـ</a:t>
            </a:r>
            <a:r>
              <a:rPr lang="ar-SA" dirty="0"/>
              <a:t>ودي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AE40BAB-34C1-5959-A575-2A38907461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97413"/>
            <a:ext cx="12192000" cy="2103437"/>
          </a:xfrm>
        </p:spPr>
        <p:txBody>
          <a:bodyPr>
            <a:noAutofit/>
          </a:bodyPr>
          <a:lstStyle/>
          <a:p>
            <a:r>
              <a:rPr lang="en-US" sz="3800" dirty="0"/>
              <a:t>You are my reason to live, I adore You Lord</a:t>
            </a:r>
          </a:p>
          <a:p>
            <a:r>
              <a:rPr lang="en-US" sz="3800" dirty="0"/>
              <a:t>You ransomed and freed me by Your blood shed on the cross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F34AD2-3C5C-5A80-765A-FFCD8E99A0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/>
              <a:t>Wūgūdī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Sūgūdī</a:t>
            </a:r>
            <a:endParaRPr lang="ar-LB" dirty="0"/>
          </a:p>
          <a:p>
            <a:r>
              <a:rPr lang="en-US" dirty="0" err="1"/>
              <a:t>Fadetnī</a:t>
            </a:r>
            <a:r>
              <a:rPr lang="en-US" dirty="0"/>
              <a:t> </a:t>
            </a:r>
            <a:r>
              <a:rPr lang="en-US" dirty="0" err="1"/>
              <a:t>biDammi</a:t>
            </a:r>
            <a:r>
              <a:rPr lang="en-US" dirty="0"/>
              <a:t> </a:t>
            </a:r>
            <a:r>
              <a:rPr lang="en-US" dirty="0" err="1"/>
              <a:t>Ṣalībak</a:t>
            </a:r>
            <a:r>
              <a:rPr lang="en-US" dirty="0"/>
              <a:t> </a:t>
            </a:r>
            <a:r>
              <a:rPr lang="en-US" dirty="0" err="1"/>
              <a:t>Fakkēt</a:t>
            </a:r>
            <a:r>
              <a:rPr lang="en-US" dirty="0"/>
              <a:t> ‘</a:t>
            </a:r>
            <a:r>
              <a:rPr lang="en-US" dirty="0" err="1"/>
              <a:t>Uyūdī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22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33F58-3B01-F3ED-6F73-742EB72C0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A888ADD0-F818-BF73-CB86-77421DFFB5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ا سَ</a:t>
            </a:r>
            <a:r>
              <a:rPr lang="ar-LB" dirty="0"/>
              <a:t>ـ</a:t>
            </a:r>
            <a:r>
              <a:rPr lang="ar-SA" dirty="0"/>
              <a:t>بَ</a:t>
            </a:r>
            <a:r>
              <a:rPr lang="ar-LB" dirty="0"/>
              <a:t>ـ</a:t>
            </a:r>
            <a:r>
              <a:rPr lang="ar-SA" dirty="0"/>
              <a:t>بْ وُج</a:t>
            </a:r>
            <a:r>
              <a:rPr lang="ar-LB" dirty="0"/>
              <a:t>ـ</a:t>
            </a:r>
            <a:r>
              <a:rPr lang="ar-SA" dirty="0"/>
              <a:t>ودي ل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كْ سُ</a:t>
            </a:r>
            <a:r>
              <a:rPr lang="ar-LB" dirty="0"/>
              <a:t>ـ</a:t>
            </a:r>
            <a:r>
              <a:rPr lang="ar-SA" dirty="0"/>
              <a:t>ج</a:t>
            </a:r>
            <a:r>
              <a:rPr lang="ar-LB" dirty="0"/>
              <a:t>ـ</a:t>
            </a:r>
            <a:r>
              <a:rPr lang="ar-SA" dirty="0"/>
              <a:t>ودي</a:t>
            </a:r>
            <a:br>
              <a:rPr lang="ar-SA" dirty="0"/>
            </a:br>
            <a:r>
              <a:rPr lang="ar-SA" dirty="0"/>
              <a:t>فَ</a:t>
            </a:r>
            <a:r>
              <a:rPr lang="ar-LB" dirty="0"/>
              <a:t>ـ</a:t>
            </a:r>
            <a:r>
              <a:rPr lang="ar-SA" dirty="0"/>
              <a:t>دِت</a:t>
            </a:r>
            <a:r>
              <a:rPr lang="ar-LB" dirty="0"/>
              <a:t>ْـ</a:t>
            </a:r>
            <a:r>
              <a:rPr lang="ar-SA" dirty="0"/>
              <a:t>ني ب</a:t>
            </a:r>
            <a:r>
              <a:rPr lang="ar-LB" dirty="0"/>
              <a:t>ِـ</a:t>
            </a:r>
            <a:r>
              <a:rPr lang="ar-SA" dirty="0"/>
              <a:t>د</a:t>
            </a:r>
            <a:r>
              <a:rPr lang="ar-LB" dirty="0"/>
              <a:t>َ</a:t>
            </a:r>
            <a:r>
              <a:rPr lang="ar-SA" dirty="0"/>
              <a:t>مِّ صَ</a:t>
            </a:r>
            <a:r>
              <a:rPr lang="ar-LB" dirty="0"/>
              <a:t>ـ</a:t>
            </a:r>
            <a:r>
              <a:rPr lang="ar-SA" dirty="0"/>
              <a:t>ل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ب</a:t>
            </a:r>
            <a:r>
              <a:rPr lang="ar-LB" dirty="0"/>
              <a:t>َـ</a:t>
            </a:r>
            <a:r>
              <a:rPr lang="ar-SA" dirty="0"/>
              <a:t>ك</a:t>
            </a:r>
            <a:r>
              <a:rPr lang="ar-LB" dirty="0"/>
              <a:t>ْ</a:t>
            </a:r>
            <a:r>
              <a:rPr lang="ar-SA" dirty="0"/>
              <a:t> فَ</a:t>
            </a:r>
            <a:r>
              <a:rPr lang="ar-LB" dirty="0"/>
              <a:t>ـ</a:t>
            </a:r>
            <a:r>
              <a:rPr lang="ar-SA" dirty="0"/>
              <a:t>كّ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ت ق</a:t>
            </a:r>
            <a:r>
              <a:rPr lang="ar-LB" dirty="0"/>
              <a:t>ُـ</a:t>
            </a:r>
            <a:r>
              <a:rPr lang="ar-SA" dirty="0"/>
              <a:t>ي</a:t>
            </a:r>
            <a:r>
              <a:rPr lang="ar-LB" dirty="0"/>
              <a:t>ُـ</a:t>
            </a:r>
            <a:r>
              <a:rPr lang="ar-SA" dirty="0"/>
              <a:t>ودي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A79E263-3D50-5C7A-F2D1-429DD60606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97413"/>
            <a:ext cx="12192000" cy="2103437"/>
          </a:xfrm>
        </p:spPr>
        <p:txBody>
          <a:bodyPr>
            <a:noAutofit/>
          </a:bodyPr>
          <a:lstStyle/>
          <a:p>
            <a:r>
              <a:rPr lang="en-US" sz="3800" dirty="0"/>
              <a:t>You are my reason to live, I adore You Lord</a:t>
            </a:r>
          </a:p>
          <a:p>
            <a:r>
              <a:rPr lang="en-US" sz="3800" dirty="0"/>
              <a:t>You ransomed and freed me by Your blood shed on the cross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FDD7E-1504-E7C7-8CCA-6C0AE2E292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/>
              <a:t>Wūgūdī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Sūgūdī</a:t>
            </a:r>
            <a:endParaRPr lang="ar-LB" dirty="0"/>
          </a:p>
          <a:p>
            <a:r>
              <a:rPr lang="en-US" dirty="0" err="1"/>
              <a:t>Fadetnī</a:t>
            </a:r>
            <a:r>
              <a:rPr lang="en-US" dirty="0"/>
              <a:t> </a:t>
            </a:r>
            <a:r>
              <a:rPr lang="en-US" dirty="0" err="1"/>
              <a:t>biDammi</a:t>
            </a:r>
            <a:r>
              <a:rPr lang="en-US" dirty="0"/>
              <a:t> </a:t>
            </a:r>
            <a:r>
              <a:rPr lang="en-US" dirty="0" err="1"/>
              <a:t>Ṣalībak</a:t>
            </a:r>
            <a:r>
              <a:rPr lang="en-US" dirty="0"/>
              <a:t> </a:t>
            </a:r>
            <a:r>
              <a:rPr lang="en-US" dirty="0" err="1"/>
              <a:t>Fakkēt</a:t>
            </a:r>
            <a:r>
              <a:rPr lang="en-US" dirty="0"/>
              <a:t> ‘</a:t>
            </a:r>
            <a:r>
              <a:rPr lang="en-US" dirty="0" err="1"/>
              <a:t>Uyūdī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402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D32C7-EA4E-770C-55F1-7DE1D0DAD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BF1F9999-F4CC-815B-C3D0-689F5A27D5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وحـدَكْ ف</a:t>
            </a:r>
            <a:r>
              <a:rPr lang="ar-LB" dirty="0"/>
              <a:t>ـ</a:t>
            </a:r>
            <a:r>
              <a:rPr lang="ar-SA" dirty="0"/>
              <a:t>اديَّ ح</a:t>
            </a:r>
            <a:r>
              <a:rPr lang="ar-LB" dirty="0"/>
              <a:t>ِــ</a:t>
            </a:r>
            <a:r>
              <a:rPr lang="ar-SA" dirty="0"/>
              <a:t>ق</a:t>
            </a:r>
            <a:r>
              <a:rPr lang="ar-LB" dirty="0"/>
              <a:t>َّـــ</a:t>
            </a:r>
            <a:r>
              <a:rPr lang="ar-SA" dirty="0"/>
              <a:t>كْ حُ</a:t>
            </a:r>
            <a:r>
              <a:rPr lang="ar-LB" dirty="0"/>
              <a:t>ــ</a:t>
            </a:r>
            <a:r>
              <a:rPr lang="ar-SA" dirty="0"/>
              <a:t>رّ</a:t>
            </a:r>
            <a:r>
              <a:rPr lang="ar-LB" dirty="0"/>
              <a:t>ِ</a:t>
            </a:r>
            <a:r>
              <a:rPr lang="ar-SA" dirty="0"/>
              <a:t>يّ</a:t>
            </a:r>
            <a:r>
              <a:rPr lang="ar-LB" dirty="0"/>
              <a:t>َــ</a:t>
            </a:r>
            <a:r>
              <a:rPr lang="ar-SA" dirty="0"/>
              <a:t>ة</a:t>
            </a:r>
            <a:br>
              <a:rPr lang="ar-SA" dirty="0"/>
            </a:br>
            <a:r>
              <a:rPr lang="ar-SA" dirty="0"/>
              <a:t>ن</a:t>
            </a:r>
            <a:r>
              <a:rPr lang="ar-LB" dirty="0"/>
              <a:t>ِـ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تِ في حُ</a:t>
            </a:r>
            <a:r>
              <a:rPr lang="ar-LB" dirty="0"/>
              <a:t>ـ</a:t>
            </a:r>
            <a:r>
              <a:rPr lang="ar-SA" dirty="0"/>
              <a:t>بَّ</a:t>
            </a:r>
            <a:r>
              <a:rPr lang="ar-LB" dirty="0"/>
              <a:t>ـ</a:t>
            </a:r>
            <a:r>
              <a:rPr lang="ar-SA" dirty="0"/>
              <a:t>ك ب</a:t>
            </a:r>
            <a:r>
              <a:rPr lang="ar-LB" dirty="0"/>
              <a:t>َـ</a:t>
            </a:r>
            <a:r>
              <a:rPr lang="ar-SA" dirty="0"/>
              <a:t>راءة وح</a:t>
            </a:r>
            <a:r>
              <a:rPr lang="ar-LB" dirty="0"/>
              <a:t>َـ</a:t>
            </a:r>
            <a:r>
              <a:rPr lang="ar-SA" dirty="0"/>
              <a:t>ياة أ</a:t>
            </a:r>
            <a:r>
              <a:rPr lang="ar-LB" dirty="0"/>
              <a:t>َ</a:t>
            </a:r>
            <a:r>
              <a:rPr lang="ar-SA" dirty="0"/>
              <a:t>ب</a:t>
            </a:r>
            <a:r>
              <a:rPr lang="ar-LB" dirty="0"/>
              <a:t>َـ</a:t>
            </a:r>
            <a:r>
              <a:rPr lang="ar-SA" dirty="0"/>
              <a:t>د</a:t>
            </a:r>
            <a:r>
              <a:rPr lang="ar-LB" dirty="0"/>
              <a:t>ِ</a:t>
            </a:r>
            <a:r>
              <a:rPr lang="ar-SA" dirty="0"/>
              <a:t>يّ</a:t>
            </a:r>
            <a:r>
              <a:rPr lang="ar-LB" dirty="0"/>
              <a:t>َـ</a:t>
            </a:r>
            <a:r>
              <a:rPr lang="ar-SA" dirty="0"/>
              <a:t>ة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19EE5C0-F61C-1A61-3EB9-727D3B1441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My redeemer, Your Truth is freedom </a:t>
            </a:r>
          </a:p>
          <a:p>
            <a:r>
              <a:rPr lang="en-US" sz="4000" dirty="0"/>
              <a:t>I am found guiltless and won Eternity </a:t>
            </a:r>
            <a:endParaRPr lang="ar-LB" sz="4000" dirty="0"/>
          </a:p>
          <a:p>
            <a:r>
              <a:rPr lang="en-US" sz="4000" dirty="0"/>
              <a:t>because You loved 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CB82BB-C482-838C-6407-0D3CDE72C9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Waḥdak</a:t>
            </a:r>
            <a:r>
              <a:rPr lang="en-US" dirty="0"/>
              <a:t> </a:t>
            </a:r>
            <a:r>
              <a:rPr lang="en-US" dirty="0" err="1"/>
              <a:t>Fadīya</a:t>
            </a:r>
            <a:r>
              <a:rPr lang="en-US" dirty="0"/>
              <a:t>, </a:t>
            </a:r>
            <a:r>
              <a:rPr lang="en-US" dirty="0" err="1"/>
              <a:t>Ḥa’ak</a:t>
            </a:r>
            <a:r>
              <a:rPr lang="en-US" dirty="0"/>
              <a:t> </a:t>
            </a:r>
            <a:r>
              <a:rPr lang="en-US" dirty="0" err="1"/>
              <a:t>Ḥorrīya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 err="1"/>
              <a:t>Nelti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Ḥobbak</a:t>
            </a:r>
            <a:r>
              <a:rPr lang="en-US" dirty="0"/>
              <a:t> </a:t>
            </a:r>
            <a:r>
              <a:rPr lang="en-US" dirty="0" err="1"/>
              <a:t>Barā’a</a:t>
            </a:r>
            <a:r>
              <a:rPr lang="en-US" dirty="0"/>
              <a:t>, </a:t>
            </a:r>
            <a:r>
              <a:rPr lang="en-US" dirty="0" err="1"/>
              <a:t>weḤayāh</a:t>
            </a:r>
            <a:r>
              <a:rPr lang="en-US" dirty="0"/>
              <a:t> ‘</a:t>
            </a:r>
            <a:r>
              <a:rPr lang="en-US" dirty="0" err="1"/>
              <a:t>Abadīya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02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دَمَّ</a:t>
            </a:r>
            <a:r>
              <a:rPr lang="ar-LB" dirty="0"/>
              <a:t>ــ</a:t>
            </a:r>
            <a:r>
              <a:rPr lang="ar-SA" dirty="0"/>
              <a:t>كْ غ</a:t>
            </a:r>
            <a:r>
              <a:rPr lang="ar-LB" dirty="0"/>
              <a:t>َــ</a:t>
            </a:r>
            <a:r>
              <a:rPr lang="ar-SA" dirty="0"/>
              <a:t>طَّاني بِ</a:t>
            </a:r>
            <a:r>
              <a:rPr lang="ar-LB" dirty="0"/>
              <a:t>ــ</a:t>
            </a:r>
            <a:r>
              <a:rPr lang="ar-SA" dirty="0"/>
              <a:t>رَّك كَ</a:t>
            </a:r>
            <a:r>
              <a:rPr lang="ar-LB" dirty="0"/>
              <a:t>ـــ</a:t>
            </a:r>
            <a:r>
              <a:rPr lang="ar-SA" dirty="0"/>
              <a:t>سَ</a:t>
            </a:r>
            <a:r>
              <a:rPr lang="ar-LB" dirty="0"/>
              <a:t>ــ</a:t>
            </a:r>
            <a:r>
              <a:rPr lang="ar-SA" dirty="0"/>
              <a:t>ان</a:t>
            </a:r>
            <a:r>
              <a:rPr lang="ar-LB" dirty="0"/>
              <a:t>ـ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حُ</a:t>
            </a:r>
            <a:r>
              <a:rPr lang="ar-LB" dirty="0"/>
              <a:t>ـ</a:t>
            </a:r>
            <a:r>
              <a:rPr lang="ar-SA" dirty="0"/>
              <a:t>بَّ</a:t>
            </a:r>
            <a:r>
              <a:rPr lang="ar-LB" dirty="0"/>
              <a:t>ــ</a:t>
            </a:r>
            <a:r>
              <a:rPr lang="ar-SA" dirty="0"/>
              <a:t>كْ ن</a:t>
            </a:r>
            <a:r>
              <a:rPr lang="ar-LB" dirty="0"/>
              <a:t>َـ</a:t>
            </a:r>
            <a:r>
              <a:rPr lang="ar-SA" dirty="0"/>
              <a:t>جَّ</a:t>
            </a:r>
            <a:r>
              <a:rPr lang="ar-LB" dirty="0"/>
              <a:t>ــ</a:t>
            </a:r>
            <a:r>
              <a:rPr lang="ar-SA" dirty="0"/>
              <a:t>ان</a:t>
            </a:r>
            <a:r>
              <a:rPr lang="ar-LB" dirty="0"/>
              <a:t>ـ</a:t>
            </a:r>
            <a:r>
              <a:rPr lang="ar-SA" dirty="0"/>
              <a:t>ي ومَ</a:t>
            </a:r>
            <a:r>
              <a:rPr lang="ar-LB" dirty="0"/>
              <a:t>ــ</a:t>
            </a:r>
            <a:r>
              <a:rPr lang="ar-SA" dirty="0"/>
              <a:t>لا ق</a:t>
            </a:r>
            <a:r>
              <a:rPr lang="ar-LB" dirty="0"/>
              <a:t>َـ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ب</a:t>
            </a:r>
            <a:r>
              <a:rPr lang="ar-LB" dirty="0"/>
              <a:t>ِ</a:t>
            </a:r>
            <a:r>
              <a:rPr lang="ar-SA" dirty="0"/>
              <a:t>ي أ</a:t>
            </a:r>
            <a:r>
              <a:rPr lang="ar-LB" dirty="0"/>
              <a:t>َ</a:t>
            </a:r>
            <a:r>
              <a:rPr lang="ar-SA" dirty="0"/>
              <a:t>غ</a:t>
            </a:r>
            <a:r>
              <a:rPr lang="ar-LB" dirty="0"/>
              <a:t>َ</a:t>
            </a:r>
            <a:r>
              <a:rPr lang="ar-SA" dirty="0"/>
              <a:t>ان</a:t>
            </a:r>
            <a:r>
              <a:rPr lang="ar-LB" dirty="0"/>
              <a:t>ِ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AD6A1B8-2D6C-BB12-B7DD-B2DB1F9649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97413"/>
            <a:ext cx="12192000" cy="2103437"/>
          </a:xfrm>
        </p:spPr>
        <p:txBody>
          <a:bodyPr>
            <a:noAutofit/>
          </a:bodyPr>
          <a:lstStyle/>
          <a:p>
            <a:r>
              <a:rPr lang="en-US" sz="4000" dirty="0"/>
              <a:t>Your blood covered me, Your righteousness clothed me</a:t>
            </a:r>
          </a:p>
          <a:p>
            <a:r>
              <a:rPr lang="en-US" sz="4000" dirty="0"/>
              <a:t>Your love saved me, now my heart sings in praises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963FD3-FD59-6D7C-E28F-E3C621B9B5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Dammak</a:t>
            </a:r>
            <a:r>
              <a:rPr lang="en-US" dirty="0"/>
              <a:t> </a:t>
            </a:r>
            <a:r>
              <a:rPr lang="en-US" dirty="0" err="1"/>
              <a:t>Ghaṭṭānī</a:t>
            </a:r>
            <a:r>
              <a:rPr lang="en-US" dirty="0"/>
              <a:t>, </a:t>
            </a:r>
            <a:r>
              <a:rPr lang="en-US" dirty="0" err="1"/>
              <a:t>Berrak</a:t>
            </a:r>
            <a:r>
              <a:rPr lang="en-US" dirty="0"/>
              <a:t> </a:t>
            </a:r>
            <a:r>
              <a:rPr lang="en-US" dirty="0" err="1"/>
              <a:t>Kasānī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Ḥobbak</a:t>
            </a:r>
            <a:r>
              <a:rPr lang="en-US" dirty="0"/>
              <a:t> </a:t>
            </a:r>
            <a:r>
              <a:rPr lang="en-US" dirty="0" err="1"/>
              <a:t>Najjānī</a:t>
            </a:r>
            <a:r>
              <a:rPr lang="en-US" dirty="0"/>
              <a:t>, </a:t>
            </a:r>
            <a:r>
              <a:rPr lang="en-US" dirty="0" err="1"/>
              <a:t>wMalā</a:t>
            </a:r>
            <a:r>
              <a:rPr lang="en-US" dirty="0"/>
              <a:t> ‘</a:t>
            </a:r>
            <a:r>
              <a:rPr lang="en-US" dirty="0" err="1"/>
              <a:t>Albī</a:t>
            </a:r>
            <a:r>
              <a:rPr lang="en-US" dirty="0"/>
              <a:t> ‘</a:t>
            </a:r>
            <a:r>
              <a:rPr lang="en-US" dirty="0" err="1"/>
              <a:t>Aghānī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03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229ED-13EC-6C47-4076-41450AD47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34D5F41B-B0EF-048C-B4A9-3135CD1FEE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دَمَّ</a:t>
            </a:r>
            <a:r>
              <a:rPr lang="ar-LB" dirty="0"/>
              <a:t>ــ</a:t>
            </a:r>
            <a:r>
              <a:rPr lang="ar-SA" dirty="0"/>
              <a:t>كْ غ</a:t>
            </a:r>
            <a:r>
              <a:rPr lang="ar-LB" dirty="0"/>
              <a:t>َــ</a:t>
            </a:r>
            <a:r>
              <a:rPr lang="ar-SA" dirty="0"/>
              <a:t>طَّاني بِ</a:t>
            </a:r>
            <a:r>
              <a:rPr lang="ar-LB" dirty="0"/>
              <a:t>ــ</a:t>
            </a:r>
            <a:r>
              <a:rPr lang="ar-SA" dirty="0"/>
              <a:t>رَّك كَ</a:t>
            </a:r>
            <a:r>
              <a:rPr lang="ar-LB" dirty="0"/>
              <a:t>ـــ</a:t>
            </a:r>
            <a:r>
              <a:rPr lang="ar-SA" dirty="0"/>
              <a:t>سَ</a:t>
            </a:r>
            <a:r>
              <a:rPr lang="ar-LB" dirty="0"/>
              <a:t>ــ</a:t>
            </a:r>
            <a:r>
              <a:rPr lang="ar-SA" dirty="0"/>
              <a:t>ان</a:t>
            </a:r>
            <a:r>
              <a:rPr lang="ar-LB" dirty="0"/>
              <a:t>ـ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حُ</a:t>
            </a:r>
            <a:r>
              <a:rPr lang="ar-LB" dirty="0"/>
              <a:t>ـ</a:t>
            </a:r>
            <a:r>
              <a:rPr lang="ar-SA" dirty="0"/>
              <a:t>بَّ</a:t>
            </a:r>
            <a:r>
              <a:rPr lang="ar-LB" dirty="0"/>
              <a:t>ــ</a:t>
            </a:r>
            <a:r>
              <a:rPr lang="ar-SA" dirty="0"/>
              <a:t>كْ ن</a:t>
            </a:r>
            <a:r>
              <a:rPr lang="ar-LB" dirty="0"/>
              <a:t>َـ</a:t>
            </a:r>
            <a:r>
              <a:rPr lang="ar-SA" dirty="0"/>
              <a:t>جَّ</a:t>
            </a:r>
            <a:r>
              <a:rPr lang="ar-LB" dirty="0"/>
              <a:t>ــ</a:t>
            </a:r>
            <a:r>
              <a:rPr lang="ar-SA" dirty="0"/>
              <a:t>ان</a:t>
            </a:r>
            <a:r>
              <a:rPr lang="ar-LB" dirty="0"/>
              <a:t>ـ</a:t>
            </a:r>
            <a:r>
              <a:rPr lang="ar-SA" dirty="0"/>
              <a:t>ي ومَ</a:t>
            </a:r>
            <a:r>
              <a:rPr lang="ar-LB" dirty="0"/>
              <a:t>ــ</a:t>
            </a:r>
            <a:r>
              <a:rPr lang="ar-SA" dirty="0"/>
              <a:t>لا ق</a:t>
            </a:r>
            <a:r>
              <a:rPr lang="ar-LB" dirty="0"/>
              <a:t>َـ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ب</a:t>
            </a:r>
            <a:r>
              <a:rPr lang="ar-LB" dirty="0"/>
              <a:t>ِ</a:t>
            </a:r>
            <a:r>
              <a:rPr lang="ar-SA" dirty="0"/>
              <a:t>ي أ</a:t>
            </a:r>
            <a:r>
              <a:rPr lang="ar-LB" dirty="0"/>
              <a:t>َ</a:t>
            </a:r>
            <a:r>
              <a:rPr lang="ar-SA" dirty="0"/>
              <a:t>غ</a:t>
            </a:r>
            <a:r>
              <a:rPr lang="ar-LB" dirty="0"/>
              <a:t>َ</a:t>
            </a:r>
            <a:r>
              <a:rPr lang="ar-SA" dirty="0"/>
              <a:t>ان</a:t>
            </a:r>
            <a:r>
              <a:rPr lang="ar-LB" dirty="0"/>
              <a:t>ِ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1504E8E-5AAB-466A-7402-761F13BDA7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97413"/>
            <a:ext cx="12192000" cy="2103437"/>
          </a:xfrm>
        </p:spPr>
        <p:txBody>
          <a:bodyPr>
            <a:noAutofit/>
          </a:bodyPr>
          <a:lstStyle/>
          <a:p>
            <a:r>
              <a:rPr lang="en-US" sz="4000" dirty="0"/>
              <a:t>Your blood covered me, Your righteousness clothed me</a:t>
            </a:r>
          </a:p>
          <a:p>
            <a:r>
              <a:rPr lang="en-US" sz="4000" dirty="0"/>
              <a:t>Your love saved me, now my heart sings in praises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40F2D0-1E28-FA66-21E5-8DE51AA8ED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Dammak</a:t>
            </a:r>
            <a:r>
              <a:rPr lang="en-US" dirty="0"/>
              <a:t> </a:t>
            </a:r>
            <a:r>
              <a:rPr lang="en-US" dirty="0" err="1"/>
              <a:t>Ghaṭṭānī</a:t>
            </a:r>
            <a:r>
              <a:rPr lang="en-US" dirty="0"/>
              <a:t>, </a:t>
            </a:r>
            <a:r>
              <a:rPr lang="en-US" dirty="0" err="1"/>
              <a:t>Berrak</a:t>
            </a:r>
            <a:r>
              <a:rPr lang="en-US" dirty="0"/>
              <a:t> </a:t>
            </a:r>
            <a:r>
              <a:rPr lang="en-US" dirty="0" err="1"/>
              <a:t>Kasānī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Ḥobbak</a:t>
            </a:r>
            <a:r>
              <a:rPr lang="en-US" dirty="0"/>
              <a:t> </a:t>
            </a:r>
            <a:r>
              <a:rPr lang="en-US" dirty="0" err="1"/>
              <a:t>Najjānī</a:t>
            </a:r>
            <a:r>
              <a:rPr lang="en-US" dirty="0"/>
              <a:t>, </a:t>
            </a:r>
            <a:r>
              <a:rPr lang="en-US" dirty="0" err="1"/>
              <a:t>wMalā</a:t>
            </a:r>
            <a:r>
              <a:rPr lang="en-US" dirty="0"/>
              <a:t> ‘</a:t>
            </a:r>
            <a:r>
              <a:rPr lang="en-US" dirty="0" err="1"/>
              <a:t>Albī</a:t>
            </a:r>
            <a:r>
              <a:rPr lang="en-US" dirty="0"/>
              <a:t> ‘</a:t>
            </a:r>
            <a:r>
              <a:rPr lang="en-US" dirty="0" err="1"/>
              <a:t>Aghānī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5124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ع</a:t>
            </a:r>
            <a:r>
              <a:rPr lang="ar-LB" dirty="0"/>
              <a:t>َـ</a:t>
            </a:r>
            <a:r>
              <a:rPr lang="ar-SA" dirty="0"/>
              <a:t>اي</a:t>
            </a:r>
            <a:r>
              <a:rPr lang="ar-LB" dirty="0"/>
              <a:t>ِـ</a:t>
            </a:r>
            <a:r>
              <a:rPr lang="ar-SA" dirty="0"/>
              <a:t>ش في خ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ر</a:t>
            </a:r>
            <a:r>
              <a:rPr lang="ar-LB" dirty="0"/>
              <a:t>َ</a:t>
            </a:r>
            <a:r>
              <a:rPr lang="ar-SA" dirty="0"/>
              <a:t>ك</a:t>
            </a:r>
            <a:r>
              <a:rPr lang="ar-LB" dirty="0"/>
              <a:t>ْ</a:t>
            </a:r>
            <a:r>
              <a:rPr lang="ar-SA" dirty="0"/>
              <a:t> ولا </a:t>
            </a:r>
            <a:r>
              <a:rPr lang="ar-LB" dirty="0"/>
              <a:t>أ</a:t>
            </a:r>
            <a:r>
              <a:rPr lang="ar-SA" dirty="0"/>
              <a:t>ع</a:t>
            </a:r>
            <a:r>
              <a:rPr lang="ar-LB" dirty="0"/>
              <a:t>ْـ</a:t>
            </a:r>
            <a:r>
              <a:rPr lang="ar-SA" dirty="0"/>
              <a:t>بُ</a:t>
            </a:r>
            <a:r>
              <a:rPr lang="ar-LB" dirty="0"/>
              <a:t>ـ</a:t>
            </a:r>
            <a:r>
              <a:rPr lang="ar-SA" dirty="0"/>
              <a:t>دْ غ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رَك</a:t>
            </a:r>
            <a:br>
              <a:rPr lang="ar-SA" dirty="0"/>
            </a:br>
            <a:r>
              <a:rPr lang="ar-SA" dirty="0"/>
              <a:t> حاض</a:t>
            </a:r>
            <a:r>
              <a:rPr lang="ar-LB" dirty="0"/>
              <a:t>ِ</a:t>
            </a:r>
            <a:r>
              <a:rPr lang="ar-SA" dirty="0"/>
              <a:t>ر</a:t>
            </a:r>
            <a:r>
              <a:rPr lang="ar-LB" dirty="0"/>
              <a:t>ْ</a:t>
            </a:r>
            <a:r>
              <a:rPr lang="ar-SA" dirty="0"/>
              <a:t> في ح</a:t>
            </a:r>
            <a:r>
              <a:rPr lang="ar-LB" dirty="0"/>
              <a:t>َ</a:t>
            </a:r>
            <a:r>
              <a:rPr lang="ar-SA" dirty="0"/>
              <a:t>ياتي وأ</a:t>
            </a:r>
            <a:r>
              <a:rPr lang="ar-LB" dirty="0"/>
              <a:t>َ</a:t>
            </a:r>
            <a:r>
              <a:rPr lang="ar-SA" dirty="0"/>
              <a:t>يامي و</a:t>
            </a:r>
            <a:r>
              <a:rPr lang="ar-LB" dirty="0"/>
              <a:t>ِ</a:t>
            </a:r>
            <a:r>
              <a:rPr lang="ar-SA" dirty="0"/>
              <a:t>مال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ني ع</a:t>
            </a:r>
            <a:r>
              <a:rPr lang="ar-LB" dirty="0"/>
              <a:t>َـ</a:t>
            </a:r>
            <a:r>
              <a:rPr lang="ar-SA" dirty="0"/>
              <a:t>ب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ر</a:t>
            </a:r>
            <a:r>
              <a:rPr lang="ar-LB" dirty="0"/>
              <a:t>َ</a:t>
            </a:r>
            <a:r>
              <a:rPr lang="ar-SA" dirty="0"/>
              <a:t>ك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48DB412-5D8E-FA06-78C9-0FAF4554D3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I live in Your goodness Lord and I adore no one but You</a:t>
            </a:r>
          </a:p>
          <a:p>
            <a:r>
              <a:rPr lang="en-US" sz="4000" dirty="0"/>
              <a:t>Your presence and scent fill my days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EC9E9A-C435-7179-AE8F-8CFCED0D75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‘Ayesh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Khērak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Ha’bud</a:t>
            </a:r>
            <a:r>
              <a:rPr lang="en-US" dirty="0"/>
              <a:t> </a:t>
            </a:r>
            <a:r>
              <a:rPr lang="en-US" dirty="0" err="1"/>
              <a:t>Ghērak</a:t>
            </a:r>
            <a:endParaRPr lang="ar-LB" dirty="0"/>
          </a:p>
          <a:p>
            <a:r>
              <a:rPr lang="en-US" dirty="0" err="1"/>
              <a:t>Ḥāḍer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w’Ayāmī</a:t>
            </a:r>
            <a:r>
              <a:rPr lang="en-US" dirty="0"/>
              <a:t> </a:t>
            </a:r>
            <a:r>
              <a:rPr lang="en-US" dirty="0" err="1"/>
              <a:t>weMālīnī</a:t>
            </a:r>
            <a:r>
              <a:rPr lang="en-US" dirty="0"/>
              <a:t> ‘</a:t>
            </a:r>
            <a:r>
              <a:rPr lang="en-US" dirty="0" err="1"/>
              <a:t>Abīrak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2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D2711-2FDF-D298-3B9E-5044EE848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E8CC659A-6CC8-8FF2-1852-7E3061B41A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ع</a:t>
            </a:r>
            <a:r>
              <a:rPr lang="ar-LB" dirty="0"/>
              <a:t>َـ</a:t>
            </a:r>
            <a:r>
              <a:rPr lang="ar-SA" dirty="0"/>
              <a:t>اي</a:t>
            </a:r>
            <a:r>
              <a:rPr lang="ar-LB" dirty="0"/>
              <a:t>ِـ</a:t>
            </a:r>
            <a:r>
              <a:rPr lang="ar-SA" dirty="0"/>
              <a:t>ش في خ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ر</a:t>
            </a:r>
            <a:r>
              <a:rPr lang="ar-LB" dirty="0"/>
              <a:t>َ</a:t>
            </a:r>
            <a:r>
              <a:rPr lang="ar-SA" dirty="0"/>
              <a:t>ك</a:t>
            </a:r>
            <a:r>
              <a:rPr lang="ar-LB" dirty="0"/>
              <a:t>ْ</a:t>
            </a:r>
            <a:r>
              <a:rPr lang="ar-SA" dirty="0"/>
              <a:t> ولا </a:t>
            </a:r>
            <a:r>
              <a:rPr lang="ar-LB" dirty="0"/>
              <a:t>أ</a:t>
            </a:r>
            <a:r>
              <a:rPr lang="ar-SA" dirty="0"/>
              <a:t>ع</a:t>
            </a:r>
            <a:r>
              <a:rPr lang="ar-LB" dirty="0"/>
              <a:t>ْـ</a:t>
            </a:r>
            <a:r>
              <a:rPr lang="ar-SA" dirty="0"/>
              <a:t>بُ</a:t>
            </a:r>
            <a:r>
              <a:rPr lang="ar-LB" dirty="0"/>
              <a:t>ـ</a:t>
            </a:r>
            <a:r>
              <a:rPr lang="ar-SA" dirty="0"/>
              <a:t>دْ غ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رَك</a:t>
            </a:r>
            <a:br>
              <a:rPr lang="ar-SA" dirty="0"/>
            </a:br>
            <a:r>
              <a:rPr lang="ar-SA" dirty="0"/>
              <a:t> حاض</a:t>
            </a:r>
            <a:r>
              <a:rPr lang="ar-LB" dirty="0"/>
              <a:t>ِ</a:t>
            </a:r>
            <a:r>
              <a:rPr lang="ar-SA" dirty="0"/>
              <a:t>ر</a:t>
            </a:r>
            <a:r>
              <a:rPr lang="ar-LB" dirty="0"/>
              <a:t>ْ</a:t>
            </a:r>
            <a:r>
              <a:rPr lang="ar-SA" dirty="0"/>
              <a:t> في ح</a:t>
            </a:r>
            <a:r>
              <a:rPr lang="ar-LB" dirty="0"/>
              <a:t>َ</a:t>
            </a:r>
            <a:r>
              <a:rPr lang="ar-SA" dirty="0"/>
              <a:t>ياتي وأ</a:t>
            </a:r>
            <a:r>
              <a:rPr lang="ar-LB" dirty="0"/>
              <a:t>َ</a:t>
            </a:r>
            <a:r>
              <a:rPr lang="ar-SA" dirty="0"/>
              <a:t>يامي و</a:t>
            </a:r>
            <a:r>
              <a:rPr lang="ar-LB" dirty="0"/>
              <a:t>ِ</a:t>
            </a:r>
            <a:r>
              <a:rPr lang="ar-SA" dirty="0"/>
              <a:t>مال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ني ع</a:t>
            </a:r>
            <a:r>
              <a:rPr lang="ar-LB" dirty="0"/>
              <a:t>َـ</a:t>
            </a:r>
            <a:r>
              <a:rPr lang="ar-SA" dirty="0"/>
              <a:t>ب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ر</a:t>
            </a:r>
            <a:r>
              <a:rPr lang="ar-LB" dirty="0"/>
              <a:t>َ</a:t>
            </a:r>
            <a:r>
              <a:rPr lang="ar-SA" dirty="0"/>
              <a:t>ك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06C8265-1C9F-A90B-D6B8-07FD452082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I live in Your goodness Lord and I adore no one but You</a:t>
            </a:r>
          </a:p>
          <a:p>
            <a:r>
              <a:rPr lang="en-US" sz="4000" dirty="0"/>
              <a:t>Your presence and scent fill my days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F71950-46C4-DFF5-802F-1EDAAC7880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‘Ayesh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Khērak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Ha’bud</a:t>
            </a:r>
            <a:r>
              <a:rPr lang="en-US" dirty="0"/>
              <a:t> </a:t>
            </a:r>
            <a:r>
              <a:rPr lang="en-US" dirty="0" err="1"/>
              <a:t>Ghērak</a:t>
            </a:r>
            <a:endParaRPr lang="ar-LB" dirty="0"/>
          </a:p>
          <a:p>
            <a:r>
              <a:rPr lang="en-US" dirty="0" err="1"/>
              <a:t>Ḥāḍer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w’Ayāmī</a:t>
            </a:r>
            <a:r>
              <a:rPr lang="en-US" dirty="0"/>
              <a:t> </a:t>
            </a:r>
            <a:r>
              <a:rPr lang="en-US" dirty="0" err="1"/>
              <a:t>weMālīnī</a:t>
            </a:r>
            <a:r>
              <a:rPr lang="en-US" dirty="0"/>
              <a:t> ‘</a:t>
            </a:r>
            <a:r>
              <a:rPr lang="en-US" dirty="0" err="1"/>
              <a:t>Abīrak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148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98572-D15B-517C-CCF0-8E7E39C7D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F6EBC06A-499B-D30E-1443-F9B6084F55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س</a:t>
            </a:r>
            <a:r>
              <a:rPr lang="ar-LB" dirty="0"/>
              <a:t>ـ</a:t>
            </a:r>
            <a:r>
              <a:rPr lang="ar-SA" dirty="0"/>
              <a:t>اك</a:t>
            </a:r>
            <a:r>
              <a:rPr lang="ar-LB" dirty="0"/>
              <a:t>ِـ</a:t>
            </a:r>
            <a:r>
              <a:rPr lang="ar-SA" dirty="0"/>
              <a:t>ن</a:t>
            </a:r>
            <a:r>
              <a:rPr lang="ar-LB" dirty="0"/>
              <a:t>ْ</a:t>
            </a:r>
            <a:r>
              <a:rPr lang="ar-SA" dirty="0"/>
              <a:t> في ق</a:t>
            </a:r>
            <a:r>
              <a:rPr lang="ar-LB" dirty="0"/>
              <a:t>َـ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ب</a:t>
            </a:r>
            <a:r>
              <a:rPr lang="ar-LB" dirty="0"/>
              <a:t>ِـ</a:t>
            </a:r>
            <a:r>
              <a:rPr lang="ar-SA" dirty="0"/>
              <a:t>ي م</a:t>
            </a:r>
            <a:r>
              <a:rPr lang="ar-LB" dirty="0"/>
              <a:t>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ك</a:t>
            </a:r>
            <a:r>
              <a:rPr lang="ar-LB" dirty="0"/>
              <a:t>َـ</a:t>
            </a:r>
            <a:r>
              <a:rPr lang="ar-SA" dirty="0"/>
              <a:t>ك</a:t>
            </a:r>
            <a:r>
              <a:rPr lang="ar-LB" dirty="0"/>
              <a:t>ْ</a:t>
            </a:r>
            <a:r>
              <a:rPr lang="ar-SA" dirty="0"/>
              <a:t> يا ر</a:t>
            </a:r>
            <a:r>
              <a:rPr lang="ar-LB" dirty="0"/>
              <a:t>َ</a:t>
            </a:r>
            <a:r>
              <a:rPr lang="ar-SA" dirty="0"/>
              <a:t>بّ</a:t>
            </a:r>
            <a:r>
              <a:rPr lang="ar-LB" dirty="0"/>
              <a:t>ِ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 لا ه</a:t>
            </a:r>
            <a:r>
              <a:rPr lang="ar-LB" dirty="0"/>
              <a:t>َـ</a:t>
            </a:r>
            <a:r>
              <a:rPr lang="ar-SA" dirty="0"/>
              <a:t>ت</a:t>
            </a:r>
            <a:r>
              <a:rPr lang="ar-LB" dirty="0"/>
              <a:t>ْـ</a:t>
            </a:r>
            <a:r>
              <a:rPr lang="ar-SA" dirty="0"/>
              <a:t>س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ب</a:t>
            </a:r>
            <a:r>
              <a:rPr lang="ar-LB" dirty="0"/>
              <a:t>ْـ</a:t>
            </a:r>
            <a:r>
              <a:rPr lang="ar-SA" dirty="0"/>
              <a:t>ن</a:t>
            </a:r>
            <a:r>
              <a:rPr lang="ar-LB" dirty="0"/>
              <a:t>ِ</a:t>
            </a:r>
            <a:r>
              <a:rPr lang="ar-SA" dirty="0"/>
              <a:t>ي ولا ه</a:t>
            </a:r>
            <a:r>
              <a:rPr lang="ar-LB" dirty="0"/>
              <a:t>َـ</a:t>
            </a:r>
            <a:r>
              <a:rPr lang="ar-SA" dirty="0"/>
              <a:t>س</a:t>
            </a:r>
            <a:r>
              <a:rPr lang="ar-LB" dirty="0"/>
              <a:t>ِـ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ب</a:t>
            </a:r>
            <a:r>
              <a:rPr lang="ar-LB" dirty="0"/>
              <a:t>َـ</a:t>
            </a:r>
            <a:r>
              <a:rPr lang="ar-SA" dirty="0"/>
              <a:t>ك</a:t>
            </a:r>
            <a:r>
              <a:rPr lang="ar-LB" dirty="0"/>
              <a:t>ْ</a:t>
            </a:r>
            <a:r>
              <a:rPr lang="ar-SA" dirty="0"/>
              <a:t> و</a:t>
            </a:r>
            <a:r>
              <a:rPr lang="ar-LB" dirty="0"/>
              <a:t>ِ</a:t>
            </a:r>
            <a:r>
              <a:rPr lang="ar-SA" dirty="0"/>
              <a:t>د</a:t>
            </a:r>
            <a:r>
              <a:rPr lang="ar-LB" dirty="0"/>
              <a:t>َ</a:t>
            </a:r>
            <a:r>
              <a:rPr lang="ar-SA" dirty="0"/>
              <a:t>ه ع</a:t>
            </a:r>
            <a:r>
              <a:rPr lang="ar-LB" dirty="0"/>
              <a:t>َـ</a:t>
            </a:r>
            <a:r>
              <a:rPr lang="ar-SA" dirty="0"/>
              <a:t>ه</a:t>
            </a:r>
            <a:r>
              <a:rPr lang="ar-LB" dirty="0"/>
              <a:t>ـ</a:t>
            </a:r>
            <a:r>
              <a:rPr lang="ar-SA" dirty="0"/>
              <a:t>د أ</a:t>
            </a:r>
            <a:r>
              <a:rPr lang="ar-LB" dirty="0"/>
              <a:t>َ</a:t>
            </a:r>
            <a:r>
              <a:rPr lang="ar-SA" dirty="0"/>
              <a:t>ب</a:t>
            </a:r>
            <a:r>
              <a:rPr lang="ar-LB" dirty="0"/>
              <a:t>َـ</a:t>
            </a:r>
            <a:r>
              <a:rPr lang="ar-SA" dirty="0"/>
              <a:t>دي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7A2B1DB-43F5-D3FD-FBBD-6A2B5CE8D2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You dwell in my heart, and it is Yours</a:t>
            </a:r>
          </a:p>
          <a:p>
            <a:r>
              <a:rPr lang="en-US" sz="4000" dirty="0"/>
              <a:t>You won’t leave me, and I won’t leave You, </a:t>
            </a:r>
            <a:endParaRPr lang="ar-LB" sz="4000" dirty="0"/>
          </a:p>
          <a:p>
            <a:r>
              <a:rPr lang="en-US" sz="4000" dirty="0"/>
              <a:t>and that it is an eternal covenant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A1A9E5-A1DA-A23C-4CCB-DFA3C0E19E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Sāken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‘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Mulkak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ar-LB" dirty="0"/>
          </a:p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hatSebnī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haSībak</a:t>
            </a:r>
            <a:r>
              <a:rPr lang="en-US" dirty="0"/>
              <a:t> </a:t>
            </a:r>
            <a:r>
              <a:rPr lang="en-US" dirty="0" err="1"/>
              <a:t>weDa</a:t>
            </a:r>
            <a:r>
              <a:rPr lang="en-US" dirty="0"/>
              <a:t> ‘Ahdi ‘</a:t>
            </a:r>
            <a:r>
              <a:rPr lang="en-US" dirty="0" err="1"/>
              <a:t>Abadī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01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DDE61A-AD42-69EA-9D1E-B89C19831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7DDC0E1A-217F-2D17-9331-54D8AD93BF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دَمَّ</a:t>
            </a:r>
            <a:r>
              <a:rPr lang="ar-LB" dirty="0"/>
              <a:t>ــ</a:t>
            </a:r>
            <a:r>
              <a:rPr lang="ar-SA" dirty="0"/>
              <a:t>كْ غ</a:t>
            </a:r>
            <a:r>
              <a:rPr lang="ar-LB" dirty="0"/>
              <a:t>َـ</a:t>
            </a:r>
            <a:r>
              <a:rPr lang="ar-SA" dirty="0"/>
              <a:t>طَّ</a:t>
            </a:r>
            <a:r>
              <a:rPr lang="ar-LB" dirty="0"/>
              <a:t>ـ</a:t>
            </a:r>
            <a:r>
              <a:rPr lang="ar-SA" dirty="0"/>
              <a:t>اني بِ</a:t>
            </a:r>
            <a:r>
              <a:rPr lang="ar-LB" dirty="0"/>
              <a:t>ـ</a:t>
            </a:r>
            <a:r>
              <a:rPr lang="ar-SA" dirty="0"/>
              <a:t>رَّك كَ</a:t>
            </a:r>
            <a:r>
              <a:rPr lang="ar-LB" dirty="0"/>
              <a:t>ـ</a:t>
            </a:r>
            <a:r>
              <a:rPr lang="ar-SA" dirty="0"/>
              <a:t>سَ</a:t>
            </a:r>
            <a:r>
              <a:rPr lang="ar-LB" dirty="0"/>
              <a:t>ـ</a:t>
            </a:r>
            <a:r>
              <a:rPr lang="ar-SA" dirty="0"/>
              <a:t>ان</a:t>
            </a:r>
            <a:r>
              <a:rPr lang="ar-LB" dirty="0"/>
              <a:t>ـ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حُ</a:t>
            </a:r>
            <a:r>
              <a:rPr lang="ar-LB" dirty="0"/>
              <a:t>ـ</a:t>
            </a:r>
            <a:r>
              <a:rPr lang="ar-SA" dirty="0"/>
              <a:t>بَّ</a:t>
            </a:r>
            <a:r>
              <a:rPr lang="ar-LB" dirty="0"/>
              <a:t>ـ</a:t>
            </a:r>
            <a:r>
              <a:rPr lang="ar-SA" dirty="0"/>
              <a:t>كْ نجَّاني ومَ</a:t>
            </a:r>
            <a:r>
              <a:rPr lang="ar-LB" dirty="0"/>
              <a:t>ـ</a:t>
            </a:r>
            <a:r>
              <a:rPr lang="ar-SA" dirty="0"/>
              <a:t>لا ق</a:t>
            </a:r>
            <a:r>
              <a:rPr lang="ar-LB" dirty="0"/>
              <a:t>َـ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ب</a:t>
            </a:r>
            <a:r>
              <a:rPr lang="ar-LB" dirty="0"/>
              <a:t>ِـ</a:t>
            </a:r>
            <a:r>
              <a:rPr lang="ar-SA" dirty="0"/>
              <a:t>ي أ</a:t>
            </a:r>
            <a:r>
              <a:rPr lang="ar-LB" dirty="0"/>
              <a:t>َ</a:t>
            </a:r>
            <a:r>
              <a:rPr lang="ar-SA" dirty="0"/>
              <a:t>غ</a:t>
            </a:r>
            <a:r>
              <a:rPr lang="ar-LB" dirty="0"/>
              <a:t>َـ</a:t>
            </a:r>
            <a:r>
              <a:rPr lang="ar-SA" dirty="0"/>
              <a:t>ان</a:t>
            </a:r>
            <a:r>
              <a:rPr lang="ar-LB" dirty="0"/>
              <a:t>ِ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0010681-D20D-8F2F-1853-2E8D2D498A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Your blood covered me, Your righteousness clothed me</a:t>
            </a:r>
          </a:p>
          <a:p>
            <a:r>
              <a:rPr lang="en-US" sz="4000" dirty="0"/>
              <a:t>Your love saved me, now my heart sings in praises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181D6D-1434-9C74-2ED9-5AD87B92DD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Dammak</a:t>
            </a:r>
            <a:r>
              <a:rPr lang="en-US" dirty="0"/>
              <a:t> </a:t>
            </a:r>
            <a:r>
              <a:rPr lang="en-US" dirty="0" err="1"/>
              <a:t>Ghaṭṭānī</a:t>
            </a:r>
            <a:r>
              <a:rPr lang="en-US" dirty="0"/>
              <a:t>, </a:t>
            </a:r>
            <a:r>
              <a:rPr lang="en-US" dirty="0" err="1"/>
              <a:t>Berrak</a:t>
            </a:r>
            <a:r>
              <a:rPr lang="en-US" dirty="0"/>
              <a:t> </a:t>
            </a:r>
            <a:r>
              <a:rPr lang="en-US" dirty="0" err="1"/>
              <a:t>Kasānī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Ḥobbak</a:t>
            </a:r>
            <a:r>
              <a:rPr lang="en-US" dirty="0"/>
              <a:t> </a:t>
            </a:r>
            <a:r>
              <a:rPr lang="en-US" dirty="0" err="1"/>
              <a:t>Najjānī</a:t>
            </a:r>
            <a:r>
              <a:rPr lang="en-US" dirty="0"/>
              <a:t>, </a:t>
            </a:r>
            <a:r>
              <a:rPr lang="en-US" dirty="0" err="1"/>
              <a:t>wMalā</a:t>
            </a:r>
            <a:r>
              <a:rPr lang="en-US" dirty="0"/>
              <a:t> ‘</a:t>
            </a:r>
            <a:r>
              <a:rPr lang="en-US" dirty="0" err="1"/>
              <a:t>Albī</a:t>
            </a:r>
            <a:r>
              <a:rPr lang="en-US" dirty="0"/>
              <a:t> ‘</a:t>
            </a:r>
            <a:r>
              <a:rPr lang="en-US" dirty="0" err="1"/>
              <a:t>Aghānī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13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C351C-A49D-9B61-9867-AE9333B7D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034A237C-C02A-CCA0-FA0B-0D146C31A2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دَمَّ</a:t>
            </a:r>
            <a:r>
              <a:rPr lang="ar-LB" dirty="0"/>
              <a:t>ــ</a:t>
            </a:r>
            <a:r>
              <a:rPr lang="ar-SA" dirty="0"/>
              <a:t>كْ غ</a:t>
            </a:r>
            <a:r>
              <a:rPr lang="ar-LB" dirty="0"/>
              <a:t>َـ</a:t>
            </a:r>
            <a:r>
              <a:rPr lang="ar-SA" dirty="0"/>
              <a:t>طَّ</a:t>
            </a:r>
            <a:r>
              <a:rPr lang="ar-LB" dirty="0"/>
              <a:t>ـ</a:t>
            </a:r>
            <a:r>
              <a:rPr lang="ar-SA" dirty="0"/>
              <a:t>اني بِ</a:t>
            </a:r>
            <a:r>
              <a:rPr lang="ar-LB" dirty="0"/>
              <a:t>ـ</a:t>
            </a:r>
            <a:r>
              <a:rPr lang="ar-SA" dirty="0"/>
              <a:t>رَّك كَ</a:t>
            </a:r>
            <a:r>
              <a:rPr lang="ar-LB" dirty="0"/>
              <a:t>ـ</a:t>
            </a:r>
            <a:r>
              <a:rPr lang="ar-SA" dirty="0"/>
              <a:t>سَ</a:t>
            </a:r>
            <a:r>
              <a:rPr lang="ar-LB" dirty="0"/>
              <a:t>ـ</a:t>
            </a:r>
            <a:r>
              <a:rPr lang="ar-SA" dirty="0"/>
              <a:t>ان</a:t>
            </a:r>
            <a:r>
              <a:rPr lang="ar-LB" dirty="0"/>
              <a:t>ـ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حُ</a:t>
            </a:r>
            <a:r>
              <a:rPr lang="ar-LB" dirty="0"/>
              <a:t>ـ</a:t>
            </a:r>
            <a:r>
              <a:rPr lang="ar-SA" dirty="0"/>
              <a:t>بَّ</a:t>
            </a:r>
            <a:r>
              <a:rPr lang="ar-LB" dirty="0"/>
              <a:t>ـ</a:t>
            </a:r>
            <a:r>
              <a:rPr lang="ar-SA" dirty="0"/>
              <a:t>كْ نجَّاني ومَ</a:t>
            </a:r>
            <a:r>
              <a:rPr lang="ar-LB" dirty="0"/>
              <a:t>ـ</a:t>
            </a:r>
            <a:r>
              <a:rPr lang="ar-SA" dirty="0"/>
              <a:t>لا ق</a:t>
            </a:r>
            <a:r>
              <a:rPr lang="ar-LB" dirty="0"/>
              <a:t>َـ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ب</a:t>
            </a:r>
            <a:r>
              <a:rPr lang="ar-LB" dirty="0"/>
              <a:t>ِـ</a:t>
            </a:r>
            <a:r>
              <a:rPr lang="ar-SA" dirty="0"/>
              <a:t>ي أ</a:t>
            </a:r>
            <a:r>
              <a:rPr lang="ar-LB" dirty="0"/>
              <a:t>َ</a:t>
            </a:r>
            <a:r>
              <a:rPr lang="ar-SA" dirty="0"/>
              <a:t>غ</a:t>
            </a:r>
            <a:r>
              <a:rPr lang="ar-LB" dirty="0"/>
              <a:t>َـ</a:t>
            </a:r>
            <a:r>
              <a:rPr lang="ar-SA" dirty="0"/>
              <a:t>ان</a:t>
            </a:r>
            <a:r>
              <a:rPr lang="ar-LB" dirty="0"/>
              <a:t>ِ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C9429AB-0AAE-46EA-388C-A5D76CDFAE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Your blood covered me, Your righteousness clothed me</a:t>
            </a:r>
          </a:p>
          <a:p>
            <a:r>
              <a:rPr lang="en-US" sz="4000" dirty="0"/>
              <a:t>Your love saved me, now my heart sings in praises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1875D-3718-6952-44E6-4AA84EC657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Dammak</a:t>
            </a:r>
            <a:r>
              <a:rPr lang="en-US" dirty="0"/>
              <a:t> </a:t>
            </a:r>
            <a:r>
              <a:rPr lang="en-US" dirty="0" err="1"/>
              <a:t>Ghaṭṭānī</a:t>
            </a:r>
            <a:r>
              <a:rPr lang="en-US" dirty="0"/>
              <a:t>, </a:t>
            </a:r>
            <a:r>
              <a:rPr lang="en-US" dirty="0" err="1"/>
              <a:t>Berrak</a:t>
            </a:r>
            <a:r>
              <a:rPr lang="en-US" dirty="0"/>
              <a:t> </a:t>
            </a:r>
            <a:r>
              <a:rPr lang="en-US" dirty="0" err="1"/>
              <a:t>Kasānī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Ḥobbak</a:t>
            </a:r>
            <a:r>
              <a:rPr lang="en-US" dirty="0"/>
              <a:t> </a:t>
            </a:r>
            <a:r>
              <a:rPr lang="en-US" dirty="0" err="1"/>
              <a:t>Najjānī</a:t>
            </a:r>
            <a:r>
              <a:rPr lang="en-US" dirty="0"/>
              <a:t>, </a:t>
            </a:r>
            <a:r>
              <a:rPr lang="en-US" dirty="0" err="1"/>
              <a:t>wMalā</a:t>
            </a:r>
            <a:r>
              <a:rPr lang="en-US" dirty="0"/>
              <a:t> ‘</a:t>
            </a:r>
            <a:r>
              <a:rPr lang="en-US" dirty="0" err="1"/>
              <a:t>Albī</a:t>
            </a:r>
            <a:r>
              <a:rPr lang="en-US" dirty="0"/>
              <a:t> ‘</a:t>
            </a:r>
            <a:r>
              <a:rPr lang="en-US" dirty="0" err="1"/>
              <a:t>Aghānī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55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92E1D-1385-43FD-8166-CE7DD9212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6F93B51A-4D90-5B63-CAEE-6C261126F9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دَمَّ</a:t>
            </a:r>
            <a:r>
              <a:rPr lang="ar-LB" dirty="0"/>
              <a:t>ــ</a:t>
            </a:r>
            <a:r>
              <a:rPr lang="ar-SA" dirty="0"/>
              <a:t>كْ غ</a:t>
            </a:r>
            <a:r>
              <a:rPr lang="ar-LB" dirty="0"/>
              <a:t>َـ</a:t>
            </a:r>
            <a:r>
              <a:rPr lang="ar-SA" dirty="0"/>
              <a:t>طَّ</a:t>
            </a:r>
            <a:r>
              <a:rPr lang="ar-LB" dirty="0"/>
              <a:t>ـ</a:t>
            </a:r>
            <a:r>
              <a:rPr lang="ar-SA" dirty="0"/>
              <a:t>اني بِ</a:t>
            </a:r>
            <a:r>
              <a:rPr lang="ar-LB" dirty="0"/>
              <a:t>ـ</a:t>
            </a:r>
            <a:r>
              <a:rPr lang="ar-SA" dirty="0"/>
              <a:t>رَّك كَ</a:t>
            </a:r>
            <a:r>
              <a:rPr lang="ar-LB" dirty="0"/>
              <a:t>ـ</a:t>
            </a:r>
            <a:r>
              <a:rPr lang="ar-SA" dirty="0"/>
              <a:t>سَ</a:t>
            </a:r>
            <a:r>
              <a:rPr lang="ar-LB" dirty="0"/>
              <a:t>ـ</a:t>
            </a:r>
            <a:r>
              <a:rPr lang="ar-SA" dirty="0"/>
              <a:t>ان</a:t>
            </a:r>
            <a:r>
              <a:rPr lang="ar-LB" dirty="0"/>
              <a:t>ـ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حُ</a:t>
            </a:r>
            <a:r>
              <a:rPr lang="ar-LB" dirty="0"/>
              <a:t>ـ</a:t>
            </a:r>
            <a:r>
              <a:rPr lang="ar-SA" dirty="0"/>
              <a:t>بَّ</a:t>
            </a:r>
            <a:r>
              <a:rPr lang="ar-LB" dirty="0"/>
              <a:t>ـ</a:t>
            </a:r>
            <a:r>
              <a:rPr lang="ar-SA" dirty="0"/>
              <a:t>كْ نجَّاني ومَ</a:t>
            </a:r>
            <a:r>
              <a:rPr lang="ar-LB" dirty="0"/>
              <a:t>ـ</a:t>
            </a:r>
            <a:r>
              <a:rPr lang="ar-SA" dirty="0"/>
              <a:t>لا ق</a:t>
            </a:r>
            <a:r>
              <a:rPr lang="ar-LB" dirty="0"/>
              <a:t>َـ</a:t>
            </a:r>
            <a:r>
              <a:rPr lang="ar-SA" dirty="0"/>
              <a:t>ل</a:t>
            </a:r>
            <a:r>
              <a:rPr lang="ar-LB" dirty="0"/>
              <a:t>ْـ</a:t>
            </a:r>
            <a:r>
              <a:rPr lang="ar-SA" dirty="0"/>
              <a:t>ب</a:t>
            </a:r>
            <a:r>
              <a:rPr lang="ar-LB" dirty="0"/>
              <a:t>ِـ</a:t>
            </a:r>
            <a:r>
              <a:rPr lang="ar-SA" dirty="0"/>
              <a:t>ي أ</a:t>
            </a:r>
            <a:r>
              <a:rPr lang="ar-LB" dirty="0"/>
              <a:t>َ</a:t>
            </a:r>
            <a:r>
              <a:rPr lang="ar-SA" dirty="0"/>
              <a:t>غ</a:t>
            </a:r>
            <a:r>
              <a:rPr lang="ar-LB" dirty="0"/>
              <a:t>َـ</a:t>
            </a:r>
            <a:r>
              <a:rPr lang="ar-SA" dirty="0"/>
              <a:t>ان</a:t>
            </a:r>
            <a:r>
              <a:rPr lang="ar-LB" dirty="0"/>
              <a:t>ِ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950AE8-06BA-C918-EB31-5ADC105BF7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Your blood covered me, Your righteousness clothed me</a:t>
            </a:r>
          </a:p>
          <a:p>
            <a:r>
              <a:rPr lang="en-US" sz="4000" dirty="0"/>
              <a:t>Your love saved me, now my heart sings in praises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75EE61-ABE5-C459-044C-AC5A2D67CA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Dammak</a:t>
            </a:r>
            <a:r>
              <a:rPr lang="en-US" dirty="0"/>
              <a:t> </a:t>
            </a:r>
            <a:r>
              <a:rPr lang="en-US" dirty="0" err="1"/>
              <a:t>Ghaṭṭānī</a:t>
            </a:r>
            <a:r>
              <a:rPr lang="en-US" dirty="0"/>
              <a:t>, </a:t>
            </a:r>
            <a:r>
              <a:rPr lang="en-US" dirty="0" err="1"/>
              <a:t>Berrak</a:t>
            </a:r>
            <a:r>
              <a:rPr lang="en-US" dirty="0"/>
              <a:t> </a:t>
            </a:r>
            <a:r>
              <a:rPr lang="en-US" dirty="0" err="1"/>
              <a:t>Kasānī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Ḥobbak</a:t>
            </a:r>
            <a:r>
              <a:rPr lang="en-US" dirty="0"/>
              <a:t> </a:t>
            </a:r>
            <a:r>
              <a:rPr lang="en-US" dirty="0" err="1"/>
              <a:t>Najjānī</a:t>
            </a:r>
            <a:r>
              <a:rPr lang="en-US" dirty="0"/>
              <a:t>, </a:t>
            </a:r>
            <a:r>
              <a:rPr lang="en-US" dirty="0" err="1"/>
              <a:t>wMalā</a:t>
            </a:r>
            <a:r>
              <a:rPr lang="en-US" dirty="0"/>
              <a:t> ‘</a:t>
            </a:r>
            <a:r>
              <a:rPr lang="en-US" dirty="0" err="1"/>
              <a:t>Albī</a:t>
            </a:r>
            <a:r>
              <a:rPr lang="en-US" dirty="0"/>
              <a:t> ‘</a:t>
            </a:r>
            <a:r>
              <a:rPr lang="en-US" dirty="0" err="1"/>
              <a:t>Aghānī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90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331A18E-1028-4B3F-AB05-ABC9A3E8D12E}" vid="{7A22E75A-666E-4F78-A40D-70F96961C7C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703</TotalTime>
  <Words>965</Words>
  <Application>Microsoft Office PowerPoint</Application>
  <PresentationFormat>Widescreen</PresentationFormat>
  <Paragraphs>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AramaicShimo</vt:lpstr>
      <vt:lpstr>Arial</vt:lpstr>
      <vt:lpstr>Calibri</vt:lpstr>
      <vt:lpstr>Calibri Light</vt:lpstr>
      <vt:lpstr>Times New Roman</vt:lpstr>
      <vt:lpstr>5_Office Theme</vt:lpstr>
      <vt:lpstr>6_Office Theme</vt:lpstr>
      <vt:lpstr>يا سَبَبْ وُجودي</vt:lpstr>
      <vt:lpstr>يـا سَـبَـبْ وُجـودي لـيـكْ سُـجـودي فَـدِتْـني بِـدَمِّ صَـلِـيـبَـكْ فَـكِّـيـت قُـيُـودي</vt:lpstr>
      <vt:lpstr>يـا سَـبَـبْ وُجـودي لـيـكْ سُـجـودي فَـدِتْـني بِـدَمِّ صَـلِـيـبَـكْ فَـكِّـيـت قُـيُـودي</vt:lpstr>
      <vt:lpstr>وحـدَكْ فـاديَّ حِــقَّـــكْ حُــرِّيَّــة نِـلْـتِ في حُـبَّـك بَـراءة وحَـياة أَبَـدِيَّـة</vt:lpstr>
      <vt:lpstr>دَمَّــكْ غَــطَّاني بِــرَّك كَـــسَــانـي حُـبَّــكْ نَـجَّــانـي ومَــلا قَـلْـبِي أَغَانِي</vt:lpstr>
      <vt:lpstr>دَمَّــكْ غَــطَّاني بِــرَّك كَـــسَــانـي حُـبَّــكْ نَـجَّــانـي ومَــلا قَـلْـبِي أَغَانِي</vt:lpstr>
      <vt:lpstr>عَـايِـش في خِـيـرَكْ ولا أعْـبُـدْ غِـيـرَك  حاضِرْ في حَياتي وأَيامي وِمالـيـني عَـبـيـرَك</vt:lpstr>
      <vt:lpstr>عَـايِـش في خِـيـرَكْ ولا أعْـبُـدْ غِـيـرَك  حاضِرْ في حَياتي وأَيامي وِمالـيـني عَـبـيـرَك</vt:lpstr>
      <vt:lpstr>سـاكِـنْ في قَـلْـبِـي مـلْـكَـكْ يا رَبِّي  لا هَـتْـسِـيـبْـنِي ولا هَـسِـيـبَـكْ وِدَه عَـهـد أَبَـدي</vt:lpstr>
      <vt:lpstr>دَمَّــكْ غَـطَّـاني بِـرَّك كَـسَـانـي حُـبَّـكْ نجَّاني ومَـلا قَـلْـبِـي أَغَـانِي</vt:lpstr>
      <vt:lpstr>دَمَّــكْ غَـطَّـاني بِـرَّك كَـسَـانـي حُـبَّـكْ نجَّاني ومَـلا قَـلْـبِـي أَغَـانِي</vt:lpstr>
      <vt:lpstr>دَمَّــكْ غَـطَّـاني بِـرَّك كَـسَـانـي حُـبَّـكْ نجَّاني ومَـلا قَـلْـبِـي أَغَـانِي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2025-09-18T15:14:53Z</dcterms:modified>
  <cp:category/>
</cp:coreProperties>
</file>