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5"/>
  </p:notesMasterIdLst>
  <p:handoutMasterIdLst>
    <p:handoutMasterId r:id="rId16"/>
  </p:handoutMasterIdLst>
  <p:sldIdLst>
    <p:sldId id="350" r:id="rId2"/>
    <p:sldId id="351" r:id="rId3"/>
    <p:sldId id="257" r:id="rId4"/>
    <p:sldId id="258" r:id="rId5"/>
    <p:sldId id="265" r:id="rId6"/>
    <p:sldId id="266" r:id="rId7"/>
    <p:sldId id="278" r:id="rId8"/>
    <p:sldId id="259" r:id="rId9"/>
    <p:sldId id="260" r:id="rId10"/>
    <p:sldId id="267" r:id="rId11"/>
    <p:sldId id="268" r:id="rId12"/>
    <p:sldId id="279" r:id="rId13"/>
    <p:sldId id="34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102" d="100"/>
          <a:sy n="102" d="100"/>
        </p:scale>
        <p:origin x="504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30/09/2025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30/09/2025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</p:spPr>
        <p:txBody>
          <a:bodyPr/>
          <a:lstStyle/>
          <a:p>
            <a:r>
              <a:rPr lang="ar-KW" dirty="0"/>
              <a:t>مِـــن ســـاعَـــة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</p:spPr>
        <p:txBody>
          <a:bodyPr/>
          <a:lstStyle/>
          <a:p>
            <a:r>
              <a:rPr lang="en-US" dirty="0"/>
              <a:t>An Hour Ago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</p:spPr>
        <p:txBody>
          <a:bodyPr/>
          <a:lstStyle/>
          <a:p>
            <a:r>
              <a:rPr lang="en-US" dirty="0"/>
              <a:t>Min </a:t>
            </a:r>
            <a:r>
              <a:rPr lang="en-US" dirty="0" err="1"/>
              <a:t>Sāʻa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41BCC2D-B214-4D86-A0CF-B34AA36EC21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Music and Arranged by: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AF0A09-5250-94CF-8A1B-FBE61C3B8E8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 </a:t>
            </a:r>
            <a:r>
              <a:rPr lang="en-US" dirty="0" err="1"/>
              <a:t>waTawzīʻ</a:t>
            </a:r>
            <a:r>
              <a:rPr lang="en-US" dirty="0"/>
              <a:t>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B41CDD-B205-3214-8C02-453013813F7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Recorded by: ID Studio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BF668B-76CC-DD1B-6AED-9DE1BE50B53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Tasjīl</a:t>
            </a:r>
            <a:r>
              <a:rPr lang="en-US" dirty="0"/>
              <a:t>: ID Studio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95A9C7F-1A28-9F7A-8272-3FE8E007475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تلحين وتوزيع: كمال سيقلي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35E5E28-6BD0-2E4F-2A71-02FA892A2CD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dirty="0"/>
              <a:t>تسجيل: </a:t>
            </a:r>
            <a:r>
              <a:rPr lang="en-US" dirty="0"/>
              <a:t>ID Studio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8254A0A-8E36-9E86-7714-09D37F1FC10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52400" y="2015072"/>
            <a:ext cx="11902440" cy="640080"/>
          </a:xfrm>
        </p:spPr>
        <p:txBody>
          <a:bodyPr/>
          <a:lstStyle/>
          <a:p>
            <a:r>
              <a:rPr lang="en-US" dirty="0"/>
              <a:t>Lyrics by: Fady Rahi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2FE299-30BF-8EC8-35A9-98971FFDC8D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52400" y="1253490"/>
            <a:ext cx="11902440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Fady Rahi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A6C98183-D534-6CF7-41A9-D834879B132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46972" y="520718"/>
            <a:ext cx="11902440" cy="640080"/>
          </a:xfrm>
        </p:spPr>
        <p:txBody>
          <a:bodyPr/>
          <a:lstStyle/>
          <a:p>
            <a:r>
              <a:rPr lang="ar-SA" dirty="0"/>
              <a:t>كلمات: فادي الراعي</a:t>
            </a:r>
          </a:p>
        </p:txBody>
      </p:sp>
    </p:spTree>
    <p:extLst>
      <p:ext uri="{BB962C8B-B14F-4D97-AF65-F5344CB8AC3E}">
        <p14:creationId xmlns:p14="http://schemas.microsoft.com/office/powerpoint/2010/main" val="401045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KW" dirty="0"/>
              <a:t>مِـنْ ســاعَـة .. رَكَـعْـت وْصَـلَّـيْـت</a:t>
            </a:r>
            <a:br>
              <a:rPr lang="ar-KW" dirty="0"/>
            </a:br>
            <a:r>
              <a:rPr lang="ar-KW" dirty="0" err="1"/>
              <a:t>وْإِنـــتَ</a:t>
            </a:r>
            <a:r>
              <a:rPr lang="ar-KW" dirty="0"/>
              <a:t> بْـــنــورَك غـــامِـــرنـــي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An hour ago, I kneeled to pray</a:t>
            </a:r>
            <a:br>
              <a:rPr lang="en-US" dirty="0"/>
            </a:br>
            <a:r>
              <a:rPr lang="en-US" dirty="0"/>
              <a:t>You filled me with Your Holy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Min </a:t>
            </a:r>
            <a:r>
              <a:rPr lang="en-US" dirty="0" err="1"/>
              <a:t>Sāʻa</a:t>
            </a:r>
            <a:r>
              <a:rPr lang="en-US" dirty="0"/>
              <a:t> .. </a:t>
            </a:r>
            <a:r>
              <a:rPr lang="en-US" dirty="0" err="1"/>
              <a:t>Rakaʻt</a:t>
            </a:r>
            <a:r>
              <a:rPr lang="en-US" dirty="0"/>
              <a:t> </a:t>
            </a:r>
            <a:r>
              <a:rPr lang="en-US" dirty="0" err="1"/>
              <a:t>wṢallayt</a:t>
            </a:r>
            <a:br>
              <a:rPr lang="en-US" dirty="0"/>
            </a:br>
            <a:r>
              <a:rPr lang="en-US" dirty="0" err="1"/>
              <a:t>w‛Enta</a:t>
            </a:r>
            <a:r>
              <a:rPr lang="en-US" dirty="0"/>
              <a:t> </a:t>
            </a:r>
            <a:r>
              <a:rPr lang="en-US" dirty="0" err="1"/>
              <a:t>bNūrak</a:t>
            </a:r>
            <a:r>
              <a:rPr lang="en-US" dirty="0"/>
              <a:t> </a:t>
            </a:r>
            <a:r>
              <a:rPr lang="en-US" dirty="0" err="1"/>
              <a:t>Ghāmernī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368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BE7909-165B-416E-9D7C-AE1590511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KW" dirty="0"/>
              <a:t>غَــيْـــر بْـعَــطـفَــك مـا حَــسَّــيْــت</a:t>
            </a:r>
            <a:br>
              <a:rPr lang="ar-KW" dirty="0"/>
            </a:br>
            <a:r>
              <a:rPr lang="ar-KW" dirty="0"/>
              <a:t>بَـــعْـــدُه حُــــبَّــــك آسِـــرنـــي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E974D7-9EA1-4E28-9ECC-7BD7BEF07B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Your tenderness overwhelmed me</a:t>
            </a:r>
            <a:br>
              <a:rPr lang="en-US" dirty="0"/>
            </a:br>
            <a:r>
              <a:rPr lang="en-US" dirty="0"/>
              <a:t>Your Love has captivated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4D2446-CD0D-4C21-99AC-F6B1DF882CE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Ghayr </a:t>
            </a:r>
            <a:r>
              <a:rPr lang="en-US" dirty="0" err="1"/>
              <a:t>bʻAṭfak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Ḥassayt</a:t>
            </a:r>
            <a:br>
              <a:rPr lang="en-US" dirty="0"/>
            </a:br>
            <a:r>
              <a:rPr lang="en-US" dirty="0" err="1"/>
              <a:t>Baʻdu</a:t>
            </a:r>
            <a:r>
              <a:rPr lang="en-US" dirty="0"/>
              <a:t> </a:t>
            </a:r>
            <a:r>
              <a:rPr lang="en-US" dirty="0" err="1"/>
              <a:t>Ḥubbak</a:t>
            </a:r>
            <a:r>
              <a:rPr lang="en-US" dirty="0"/>
              <a:t> ‛</a:t>
            </a:r>
            <a:r>
              <a:rPr lang="en-US" dirty="0" err="1"/>
              <a:t>Āsernī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096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KW" dirty="0" err="1"/>
              <a:t>بْــتَـعْــرِفـنـي</a:t>
            </a:r>
            <a:r>
              <a:rPr lang="ar-KW" dirty="0"/>
              <a:t> مـا بْـخَــبِّـي عْــلَــيْــك</a:t>
            </a:r>
            <a:br>
              <a:rPr lang="ar-KW" dirty="0"/>
            </a:br>
            <a:r>
              <a:rPr lang="ar-KW" dirty="0"/>
              <a:t>أَنــا مَـــعَـــك مْـــنِ الأَوَّل هَـــيْـــك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can not hide a thing from You</a:t>
            </a:r>
            <a:br>
              <a:rPr lang="en-US" dirty="0"/>
            </a:br>
            <a:r>
              <a:rPr lang="en-US" dirty="0"/>
              <a:t>I never did and will never do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bTaʻrefnī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bKhabbī</a:t>
            </a:r>
            <a:r>
              <a:rPr lang="en-US" dirty="0"/>
              <a:t> </a:t>
            </a:r>
            <a:r>
              <a:rPr lang="en-US" dirty="0" err="1"/>
              <a:t>ʻlayk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Maʻak</a:t>
            </a:r>
            <a:r>
              <a:rPr lang="en-US" dirty="0"/>
              <a:t> </a:t>
            </a:r>
            <a:r>
              <a:rPr lang="en-US" dirty="0" err="1"/>
              <a:t>Mnel</a:t>
            </a:r>
            <a:r>
              <a:rPr lang="en-US" dirty="0"/>
              <a:t> ‛</a:t>
            </a:r>
            <a:r>
              <a:rPr lang="en-US" dirty="0" err="1"/>
              <a:t>Awwal</a:t>
            </a:r>
            <a:r>
              <a:rPr lang="en-US" dirty="0"/>
              <a:t> Hayk</a:t>
            </a:r>
          </a:p>
        </p:txBody>
      </p:sp>
    </p:spTree>
    <p:extLst>
      <p:ext uri="{BB962C8B-B14F-4D97-AF65-F5344CB8AC3E}">
        <p14:creationId xmlns:p14="http://schemas.microsoft.com/office/powerpoint/2010/main" val="112942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BE7909-165B-416E-9D7C-AE1590511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KW" dirty="0"/>
              <a:t>وِالـبَــراءَة الـلِّـي بْــعِــيــنَــيْــك</a:t>
            </a:r>
            <a:br>
              <a:rPr lang="ar-KW" dirty="0"/>
            </a:br>
            <a:r>
              <a:rPr lang="ar-KW" dirty="0"/>
              <a:t>مَـهْــمـا </a:t>
            </a:r>
            <a:r>
              <a:rPr lang="ar-KW" dirty="0" err="1"/>
              <a:t>إِقْــسَــى</a:t>
            </a:r>
            <a:r>
              <a:rPr lang="ar-KW" dirty="0"/>
              <a:t> </a:t>
            </a:r>
            <a:r>
              <a:rPr lang="ar-KW" dirty="0" err="1"/>
              <a:t>بْـتِـكْــسِـــرنــي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E974D7-9EA1-4E28-9ECC-7BD7BEF07B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The Light in Your Eyes is so pure</a:t>
            </a:r>
            <a:br>
              <a:rPr lang="en-US" dirty="0"/>
            </a:br>
            <a:r>
              <a:rPr lang="en-US" dirty="0"/>
              <a:t>It washes out my evil in what I do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4D2446-CD0D-4C21-99AC-F6B1DF882CE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welBarā‛a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bʻĪnayk</a:t>
            </a:r>
            <a:br>
              <a:rPr lang="en-US" dirty="0"/>
            </a:br>
            <a:r>
              <a:rPr lang="en-US" dirty="0" err="1"/>
              <a:t>Mahmā</a:t>
            </a:r>
            <a:r>
              <a:rPr lang="en-US" dirty="0"/>
              <a:t> ‛</a:t>
            </a:r>
            <a:r>
              <a:rPr lang="en-US" dirty="0" err="1"/>
              <a:t>E‛sā</a:t>
            </a:r>
            <a:r>
              <a:rPr lang="en-US" dirty="0"/>
              <a:t> </a:t>
            </a:r>
            <a:r>
              <a:rPr lang="en-US" dirty="0" err="1"/>
              <a:t>bTeksernī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3928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KW" dirty="0"/>
              <a:t>مِـنْ ســاعَـة .. رَكَـعْـت وْصَـلَّـيْـت</a:t>
            </a:r>
            <a:br>
              <a:rPr lang="ar-KW" dirty="0"/>
            </a:br>
            <a:r>
              <a:rPr lang="ar-KW" dirty="0" err="1"/>
              <a:t>وْإِنـــتَ</a:t>
            </a:r>
            <a:r>
              <a:rPr lang="ar-KW" dirty="0"/>
              <a:t> بْـــنــورَك غـــامِـــرنـــي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An hour ago, I kneeled to pray</a:t>
            </a:r>
            <a:br>
              <a:rPr lang="en-US" dirty="0"/>
            </a:br>
            <a:r>
              <a:rPr lang="en-US" dirty="0"/>
              <a:t>You filled me with Your Holy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Min </a:t>
            </a:r>
            <a:r>
              <a:rPr lang="en-US" dirty="0" err="1"/>
              <a:t>Sāʻa</a:t>
            </a:r>
            <a:r>
              <a:rPr lang="en-US" dirty="0"/>
              <a:t> .. </a:t>
            </a:r>
            <a:r>
              <a:rPr lang="en-US" dirty="0" err="1"/>
              <a:t>Rakaʻt</a:t>
            </a:r>
            <a:r>
              <a:rPr lang="en-US" dirty="0"/>
              <a:t> </a:t>
            </a:r>
            <a:r>
              <a:rPr lang="en-US" dirty="0" err="1"/>
              <a:t>wṢallayt</a:t>
            </a:r>
            <a:br>
              <a:rPr lang="en-US" dirty="0"/>
            </a:br>
            <a:r>
              <a:rPr lang="en-US" dirty="0" err="1"/>
              <a:t>w‛Enta</a:t>
            </a:r>
            <a:r>
              <a:rPr lang="en-US" dirty="0"/>
              <a:t> </a:t>
            </a:r>
            <a:r>
              <a:rPr lang="en-US" dirty="0" err="1"/>
              <a:t>bNūrak</a:t>
            </a:r>
            <a:r>
              <a:rPr lang="en-US" dirty="0"/>
              <a:t> </a:t>
            </a:r>
            <a:r>
              <a:rPr lang="en-US" dirty="0" err="1"/>
              <a:t>Ghāmernī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827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7749C-6955-4318-95F1-8698BFAA6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مِـنْ سـاعَــة .. بِــتْـأَمَّــل فــيـك</a:t>
            </a:r>
            <a:br>
              <a:rPr lang="ar-KW" dirty="0"/>
            </a:br>
            <a:r>
              <a:rPr lang="ar-KW" dirty="0"/>
              <a:t>مـا عَــمْ بِــقــدِر </a:t>
            </a:r>
            <a:r>
              <a:rPr lang="ar-KW" dirty="0" err="1"/>
              <a:t>إِشْـبَـع</a:t>
            </a:r>
            <a:r>
              <a:rPr lang="ar-KW" dirty="0"/>
              <a:t> مِــنَّــك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0D7B6F-BB70-4FFD-875A-2F9DC5357C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spent an hour beholding Your Holiness </a:t>
            </a:r>
            <a:br>
              <a:rPr lang="en-US" dirty="0"/>
            </a:br>
            <a:r>
              <a:rPr lang="en-US" dirty="0"/>
              <a:t>Surely, could not get enough of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0D9D5B-291F-45B0-A6CE-ABD54FE69CA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Min </a:t>
            </a:r>
            <a:r>
              <a:rPr lang="en-US" dirty="0" err="1"/>
              <a:t>Sāʻa</a:t>
            </a:r>
            <a:r>
              <a:rPr lang="en-US" dirty="0"/>
              <a:t> .. </a:t>
            </a:r>
            <a:r>
              <a:rPr lang="en-US" dirty="0" err="1"/>
              <a:t>bet‛Ammal</a:t>
            </a:r>
            <a:r>
              <a:rPr lang="en-US" dirty="0"/>
              <a:t> </a:t>
            </a:r>
            <a:r>
              <a:rPr lang="en-US" dirty="0" err="1"/>
              <a:t>Fīk</a:t>
            </a:r>
            <a:br>
              <a:rPr lang="en-US" dirty="0"/>
            </a:b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ʻAm</a:t>
            </a:r>
            <a:r>
              <a:rPr lang="en-US" dirty="0"/>
              <a:t> </a:t>
            </a:r>
            <a:r>
              <a:rPr lang="en-US" dirty="0" err="1"/>
              <a:t>Be‛der</a:t>
            </a:r>
            <a:r>
              <a:rPr lang="en-US" dirty="0"/>
              <a:t> ‛</a:t>
            </a:r>
            <a:r>
              <a:rPr lang="en-US" dirty="0" err="1"/>
              <a:t>Eshbaʻ</a:t>
            </a:r>
            <a:r>
              <a:rPr lang="en-US" dirty="0"/>
              <a:t> </a:t>
            </a:r>
            <a:r>
              <a:rPr lang="en-US" dirty="0" err="1"/>
              <a:t>Minnak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3888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97F22-15CA-4A6F-B8F2-E16DCE614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قِــلِّـي كـيـف بَــدِّي كـافــيــك</a:t>
            </a:r>
            <a:br>
              <a:rPr lang="ar-KW" dirty="0"/>
            </a:br>
            <a:r>
              <a:rPr lang="ar-KW" dirty="0"/>
              <a:t>وْخَــبِّــر كِــلِّ الـعــالَــم عَــنَّــك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6E7823-DE49-484C-8D35-1586611C7A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Teach me how to repay</a:t>
            </a:r>
            <a:br>
              <a:rPr lang="en-US" dirty="0"/>
            </a:br>
            <a:r>
              <a:rPr lang="en-US" dirty="0"/>
              <a:t>and proclaim Your name everywhere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235BFC-FA96-4581-BF3F-C2730AF5F8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Kīf</a:t>
            </a:r>
            <a:r>
              <a:rPr lang="en-US" dirty="0"/>
              <a:t> </a:t>
            </a:r>
            <a:r>
              <a:rPr lang="en-US" dirty="0" err="1"/>
              <a:t>Baddī</a:t>
            </a:r>
            <a:r>
              <a:rPr lang="en-US" dirty="0"/>
              <a:t> </a:t>
            </a:r>
            <a:r>
              <a:rPr lang="en-US" dirty="0" err="1"/>
              <a:t>Kāfīk</a:t>
            </a:r>
            <a:br>
              <a:rPr lang="en-US" dirty="0"/>
            </a:br>
            <a:r>
              <a:rPr lang="en-US" dirty="0" err="1"/>
              <a:t>wKhabber</a:t>
            </a:r>
            <a:r>
              <a:rPr lang="en-US" dirty="0"/>
              <a:t> </a:t>
            </a:r>
            <a:r>
              <a:rPr lang="en-US" dirty="0" err="1"/>
              <a:t>Kellel</a:t>
            </a:r>
            <a:r>
              <a:rPr lang="en-US" dirty="0"/>
              <a:t> </a:t>
            </a:r>
            <a:r>
              <a:rPr lang="en-US" dirty="0" err="1"/>
              <a:t>ʻĀlam</a:t>
            </a:r>
            <a:r>
              <a:rPr lang="en-US" dirty="0"/>
              <a:t> </a:t>
            </a:r>
            <a:r>
              <a:rPr lang="en-US" dirty="0" err="1"/>
              <a:t>ʻAnnak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56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7749C-6955-4318-95F1-8698BFAA6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قَـلـبـي بْـجَـمـالَـك مَـغْــمــور</a:t>
            </a:r>
            <a:br>
              <a:rPr lang="ar-KW" dirty="0"/>
            </a:br>
            <a:r>
              <a:rPr lang="ar-KW" dirty="0" err="1"/>
              <a:t>إِنـــتَ</a:t>
            </a:r>
            <a:r>
              <a:rPr lang="ar-KW" dirty="0"/>
              <a:t> قْـبـالــي هـالِـة نـــور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0D7B6F-BB70-4FFD-875A-2F9DC5357C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My heart is covered in Your beauty</a:t>
            </a:r>
            <a:br>
              <a:rPr lang="en-US" dirty="0"/>
            </a:br>
            <a:r>
              <a:rPr lang="en-US" dirty="0"/>
              <a:t>Your Glory shines before my eyes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0D9D5B-291F-45B0-A6CE-ABD54FE69CA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bJamālak</a:t>
            </a:r>
            <a:r>
              <a:rPr lang="en-US" dirty="0"/>
              <a:t> </a:t>
            </a:r>
            <a:r>
              <a:rPr lang="en-US" dirty="0" err="1"/>
              <a:t>Maghmūr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‛</a:t>
            </a:r>
            <a:r>
              <a:rPr lang="en-US" dirty="0" err="1"/>
              <a:t>bālī</a:t>
            </a:r>
            <a:r>
              <a:rPr lang="en-US" dirty="0"/>
              <a:t> </a:t>
            </a:r>
            <a:r>
              <a:rPr lang="en-US" dirty="0" err="1"/>
              <a:t>Hālet</a:t>
            </a:r>
            <a:r>
              <a:rPr lang="en-US" dirty="0"/>
              <a:t> </a:t>
            </a:r>
            <a:r>
              <a:rPr lang="en-US" dirty="0" err="1"/>
              <a:t>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983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97F22-15CA-4A6F-B8F2-E16DCE614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KW" dirty="0"/>
              <a:t>مَـهْــمــا فِــيِّ الأَرضِ تْـــدور</a:t>
            </a:r>
            <a:br>
              <a:rPr lang="ar-KW" dirty="0"/>
            </a:br>
            <a:r>
              <a:rPr lang="ar-KW" dirty="0"/>
              <a:t>وَلا قُــــوِّة </a:t>
            </a:r>
            <a:r>
              <a:rPr lang="ar-KW" dirty="0" err="1"/>
              <a:t>بِــتْــغَـــيِّـــرنـــي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6E7823-DE49-484C-8D35-1586611C7A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will remain forever faithful</a:t>
            </a:r>
            <a:br>
              <a:rPr lang="en-US" dirty="0"/>
            </a:br>
            <a:r>
              <a:rPr lang="en-US" dirty="0"/>
              <a:t>No matter what may come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235BFC-FA96-4581-BF3F-C2730AF5F8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Mahmā</a:t>
            </a:r>
            <a:r>
              <a:rPr lang="en-US" dirty="0"/>
              <a:t> </a:t>
            </a:r>
            <a:r>
              <a:rPr lang="en-US" dirty="0" err="1"/>
              <a:t>Fiyyel</a:t>
            </a:r>
            <a:r>
              <a:rPr lang="en-US" dirty="0"/>
              <a:t> ‛</a:t>
            </a:r>
            <a:r>
              <a:rPr lang="en-US" dirty="0" err="1"/>
              <a:t>Arḍe</a:t>
            </a:r>
            <a:r>
              <a:rPr lang="en-US" dirty="0"/>
              <a:t> </a:t>
            </a:r>
            <a:r>
              <a:rPr lang="en-US" dirty="0" err="1"/>
              <a:t>Tdūr</a:t>
            </a:r>
            <a:br>
              <a:rPr lang="en-US" dirty="0"/>
            </a:br>
            <a:r>
              <a:rPr lang="en-US" dirty="0" err="1"/>
              <a:t>waLā</a:t>
            </a:r>
            <a:r>
              <a:rPr lang="en-US" dirty="0"/>
              <a:t> ‛</a:t>
            </a:r>
            <a:r>
              <a:rPr lang="en-US" dirty="0" err="1"/>
              <a:t>Uwweh</a:t>
            </a:r>
            <a:r>
              <a:rPr lang="en-US" dirty="0"/>
              <a:t> </a:t>
            </a:r>
            <a:r>
              <a:rPr lang="en-US" dirty="0" err="1"/>
              <a:t>beTghayyirnī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533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KW" dirty="0"/>
              <a:t>مِـنْ ســاعَـة .. رَكَـعْـت وْصَـلَّـيْـت</a:t>
            </a:r>
            <a:br>
              <a:rPr lang="ar-KW" dirty="0"/>
            </a:br>
            <a:r>
              <a:rPr lang="ar-KW" dirty="0" err="1"/>
              <a:t>وْإِنـــتَ</a:t>
            </a:r>
            <a:r>
              <a:rPr lang="ar-KW" dirty="0"/>
              <a:t> بْـــنــورَك غـــامِـــرنـــي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An hour ago, I kneeled to pray</a:t>
            </a:r>
            <a:br>
              <a:rPr lang="en-US" dirty="0"/>
            </a:br>
            <a:r>
              <a:rPr lang="en-US" dirty="0"/>
              <a:t>You filled me with Your Holy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Min </a:t>
            </a:r>
            <a:r>
              <a:rPr lang="en-US" dirty="0" err="1"/>
              <a:t>Sāʻa</a:t>
            </a:r>
            <a:r>
              <a:rPr lang="en-US" dirty="0"/>
              <a:t> .. </a:t>
            </a:r>
            <a:r>
              <a:rPr lang="en-US" dirty="0" err="1"/>
              <a:t>Rakaʻt</a:t>
            </a:r>
            <a:r>
              <a:rPr lang="en-US" dirty="0"/>
              <a:t> </a:t>
            </a:r>
            <a:r>
              <a:rPr lang="en-US" dirty="0" err="1"/>
              <a:t>wṢallayt</a:t>
            </a:r>
            <a:br>
              <a:rPr lang="en-US" dirty="0"/>
            </a:br>
            <a:r>
              <a:rPr lang="en-US" dirty="0" err="1"/>
              <a:t>w‛Enta</a:t>
            </a:r>
            <a:r>
              <a:rPr lang="en-US" dirty="0"/>
              <a:t> </a:t>
            </a:r>
            <a:r>
              <a:rPr lang="en-US" dirty="0" err="1"/>
              <a:t>bNūrak</a:t>
            </a:r>
            <a:r>
              <a:rPr lang="en-US" dirty="0"/>
              <a:t> </a:t>
            </a:r>
            <a:r>
              <a:rPr lang="en-US" dirty="0" err="1"/>
              <a:t>Ghāmernī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194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771</TotalTime>
  <Words>395</Words>
  <Application>Microsoft Office PowerPoint</Application>
  <PresentationFormat>Widescreen</PresentationFormat>
  <Paragraphs>42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5_Office Theme</vt:lpstr>
      <vt:lpstr>مِـــن ســـاعَـــة</vt:lpstr>
      <vt:lpstr>PowerPoint Presentation</vt:lpstr>
      <vt:lpstr>مِـنْ ســاعَـة .. رَكَـعْـت وْصَـلَّـيْـت وْإِنـــتَ بْـــنــورَك غـــامِـــرنـــي</vt:lpstr>
      <vt:lpstr>غَــيْـــر بْـعَــطـفَــك مـا حَــسَّــيْــت بَـــعْـــدُه حُــــبَّــــك آسِـــرنـــي</vt:lpstr>
      <vt:lpstr>بْــتَـعْــرِفـنـي مـا بْـخَــبِّـي عْــلَــيْــك أَنــا مَـــعَـــك مْـــنِ الأَوَّل هَـــيْـــك</vt:lpstr>
      <vt:lpstr>وِالـبَــراءَة الـلِّـي بْــعِــيــنَــيْــك مَـهْــمـا إِقْــسَــى بْـتِـكْــسِـــرنــي</vt:lpstr>
      <vt:lpstr>مِـنْ ســاعَـة .. رَكَـعْـت وْصَـلَّـيْـت وْإِنـــتَ بْـــنــورَك غـــامِـــرنـــي</vt:lpstr>
      <vt:lpstr>مِـنْ سـاعَــة .. بِــتْـأَمَّــل فــيـك مـا عَــمْ بِــقــدِر إِشْـبَـع مِــنَّــك</vt:lpstr>
      <vt:lpstr>قِــلِّـي كـيـف بَــدِّي كـافــيــك وْخَــبِّــر كِــلِّ الـعــالَــم عَــنَّــك</vt:lpstr>
      <vt:lpstr>قَـلـبـي بْـجَـمـالَـك مَـغْــمــور إِنـــتَ قْـبـالــي هـالِـة نـــور</vt:lpstr>
      <vt:lpstr>مَـهْــمــا فِــيِّ الأَرضِ تْـــدور وَلا قُــــوِّة بِــتْــغَـــيِّـــرنـــي</vt:lpstr>
      <vt:lpstr>مِـنْ ســاعَـة .. رَكَـعْـت وْصَـلَّـيْـت وْإِنـــتَ بْـــنــورَك غـــامِـــرنـــي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4</cp:revision>
  <dcterms:created xsi:type="dcterms:W3CDTF">2014-06-01T05:24:09Z</dcterms:created>
  <dcterms:modified xsi:type="dcterms:W3CDTF">2025-09-30T17:02:31Z</dcterms:modified>
  <cp:category/>
</cp:coreProperties>
</file>