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9" r:id="rId1"/>
  </p:sldMasterIdLst>
  <p:notesMasterIdLst>
    <p:notesMasterId r:id="rId16"/>
  </p:notesMasterIdLst>
  <p:handoutMasterIdLst>
    <p:handoutMasterId r:id="rId17"/>
  </p:handoutMasterIdLst>
  <p:sldIdLst>
    <p:sldId id="338" r:id="rId2"/>
    <p:sldId id="314" r:id="rId3"/>
    <p:sldId id="315" r:id="rId4"/>
    <p:sldId id="318" r:id="rId5"/>
    <p:sldId id="319" r:id="rId6"/>
    <p:sldId id="322" r:id="rId7"/>
    <p:sldId id="323" r:id="rId8"/>
    <p:sldId id="343" r:id="rId9"/>
    <p:sldId id="344" r:id="rId10"/>
    <p:sldId id="330" r:id="rId11"/>
    <p:sldId id="331" r:id="rId12"/>
    <p:sldId id="345" r:id="rId13"/>
    <p:sldId id="346" r:id="rId14"/>
    <p:sldId id="26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558ED5"/>
    <a:srgbClr val="02B4D2"/>
    <a:srgbClr val="7D46FA"/>
    <a:srgbClr val="7D45F9"/>
    <a:srgbClr val="8A58FA"/>
    <a:srgbClr val="02BCD0"/>
    <a:srgbClr val="9060FA"/>
    <a:srgbClr val="02D6EC"/>
    <a:srgbClr val="9466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39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2A95AF57-0C41-4332-8184-57875D163F7C}"/>
    <pc:docChg chg="modSld">
      <pc:chgData name="Honey Funny" userId="4338458a21b77d3f" providerId="LiveId" clId="{2A95AF57-0C41-4332-8184-57875D163F7C}" dt="2022-08-29T21:58:37.934" v="1" actId="20577"/>
      <pc:docMkLst>
        <pc:docMk/>
      </pc:docMkLst>
      <pc:sldChg chg="modSp mod">
        <pc:chgData name="Honey Funny" userId="4338458a21b77d3f" providerId="LiveId" clId="{2A95AF57-0C41-4332-8184-57875D163F7C}" dt="2022-08-29T21:58:37.934" v="1" actId="20577"/>
        <pc:sldMkLst>
          <pc:docMk/>
          <pc:sldMk cId="2626606248" sldId="322"/>
        </pc:sldMkLst>
        <pc:spChg chg="mod">
          <ac:chgData name="Honey Funny" userId="4338458a21b77d3f" providerId="LiveId" clId="{2A95AF57-0C41-4332-8184-57875D163F7C}" dt="2022-08-29T21:58:37.934" v="1" actId="20577"/>
          <ac:spMkLst>
            <pc:docMk/>
            <pc:sldMk cId="2626606248" sldId="322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017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08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61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81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40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0600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667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015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435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0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37B171E0-7D81-CA47-84D5-6D63B35E0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545466"/>
            <a:ext cx="12192000" cy="719877"/>
          </a:xfrm>
          <a:prstGeom prst="rect">
            <a:avLst/>
          </a:prstGeom>
        </p:spPr>
        <p:txBody>
          <a:bodyPr/>
          <a:lstStyle>
            <a:lvl1pPr algn="ctr" defTabSz="342900" rtl="1" eaLnBrk="1" latinLnBrk="0" hangingPunct="1">
              <a:spcBef>
                <a:spcPct val="0"/>
              </a:spcBef>
              <a:buNone/>
              <a:defRPr sz="3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 defTabSz="342900" rtl="1" eaLnBrk="1" latinLnBrk="0" hangingPunct="1">
              <a:spcBef>
                <a:spcPct val="0"/>
              </a:spcBef>
              <a:buNone/>
            </a:pPr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86C3D6B-4BED-A646-A47A-A527648B03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6334685"/>
            <a:ext cx="12192000" cy="59069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algn="ctr">
              <a:spcBef>
                <a:spcPts val="0"/>
              </a:spcBef>
              <a:buFont typeface="Arial" panose="020B0604020202020204" pitchFamily="34" charset="0"/>
              <a:buNone/>
              <a:defRPr sz="2500" b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257175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51435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771525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8FDCC4D3-DB54-2943-9439-E804D1AAF2E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5953528"/>
            <a:ext cx="12192000" cy="59069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algn="ctr">
              <a:spcBef>
                <a:spcPts val="0"/>
              </a:spcBef>
              <a:buFont typeface="Arial" panose="020B0604020202020204" pitchFamily="34" charset="0"/>
              <a:buNone/>
              <a:defRPr sz="2500" b="0">
                <a:solidFill>
                  <a:srgbClr val="FFFF00"/>
                </a:solidFill>
                <a:effectLst/>
                <a:latin typeface="Calibri Light" panose="020F0302020204030204" pitchFamily="34" charset="0"/>
              </a:defRPr>
            </a:lvl1pPr>
            <a:lvl2pPr marL="257175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51435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771525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3678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4008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8" r:id="rId6"/>
    <p:sldLayoutId id="2147483685" r:id="rId7"/>
    <p:sldLayoutId id="2147483686" r:id="rId8"/>
    <p:sldLayoutId id="2147483687" r:id="rId9"/>
    <p:sldLayoutId id="2147483689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بِــنــلاقــيــك</a:t>
            </a:r>
            <a:r>
              <a:rPr lang="ar-KW" dirty="0"/>
              <a:t> وســطِ الـمَـصـاعــب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Find You in the Midst of Difficulties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biNlā‛īk</a:t>
            </a:r>
            <a:r>
              <a:rPr lang="en-US" dirty="0"/>
              <a:t> </a:t>
            </a:r>
            <a:r>
              <a:rPr lang="en-US" dirty="0" err="1"/>
              <a:t>Wisṭel</a:t>
            </a:r>
            <a:r>
              <a:rPr lang="en-US" dirty="0"/>
              <a:t> </a:t>
            </a:r>
            <a:r>
              <a:rPr lang="en-US" dirty="0" err="1"/>
              <a:t>Maṣāʻeb</a:t>
            </a:r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386CF6BC-35BA-4A23-E925-DFD811905ED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Hani Nabil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D134B8DF-F732-A53F-80CE-76EC0F2953D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Hani Nabil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57B1C80A-777C-3158-B6BD-9379B7FCA5A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 وتلحين: هاني نبيل</a:t>
            </a:r>
          </a:p>
        </p:txBody>
      </p:sp>
    </p:spTree>
    <p:extLst>
      <p:ext uri="{BB962C8B-B14F-4D97-AF65-F5344CB8AC3E}">
        <p14:creationId xmlns:p14="http://schemas.microsoft.com/office/powerpoint/2010/main" val="34437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بِـنــلاقــيـــك</a:t>
            </a:r>
            <a:r>
              <a:rPr lang="ar-KW" dirty="0"/>
              <a:t> وِسْــطِ الـمَــصــاعـِــب </a:t>
            </a:r>
            <a:br>
              <a:rPr lang="ar-KW" dirty="0"/>
            </a:br>
            <a:r>
              <a:rPr lang="ar-KW" dirty="0"/>
              <a:t>فـــي الـمَــشـاكِــل، في الـمَـتــاعِــب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find You in the midst of difficulties, </a:t>
            </a:r>
            <a:br>
              <a:rPr lang="en-US" dirty="0"/>
            </a:br>
            <a:r>
              <a:rPr lang="en-US" dirty="0"/>
              <a:t>of troubles and problems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biNlā‛īk</a:t>
            </a:r>
            <a:r>
              <a:rPr lang="en-US" dirty="0"/>
              <a:t> </a:t>
            </a:r>
            <a:r>
              <a:rPr lang="en-US" dirty="0" err="1"/>
              <a:t>Wisṭel</a:t>
            </a:r>
            <a:r>
              <a:rPr lang="en-US" dirty="0"/>
              <a:t> </a:t>
            </a:r>
            <a:r>
              <a:rPr lang="en-US" dirty="0" err="1"/>
              <a:t>Maṣāʻeb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Mashākel</a:t>
            </a:r>
            <a:r>
              <a:rPr lang="en-US" dirty="0"/>
              <a:t>,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Matāʻeb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5000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في الضِّـيـقــات مَــلـجَــأ وِقُـــوَّة  </a:t>
            </a:r>
            <a:br>
              <a:rPr lang="ar-KW" dirty="0"/>
            </a:br>
            <a:r>
              <a:rPr lang="ar-KW" dirty="0"/>
              <a:t>تِـــدِّي مَـنـفَــذ وَقــتِ الـتَّـجــارِب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times of trouble, You are our shelter </a:t>
            </a:r>
            <a:br>
              <a:rPr lang="en-US" dirty="0"/>
            </a:br>
            <a:r>
              <a:rPr lang="en-US" dirty="0"/>
              <a:t>You give us power in times of temptation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Ḍḍīqāt</a:t>
            </a:r>
            <a:r>
              <a:rPr lang="en-US" dirty="0"/>
              <a:t> </a:t>
            </a:r>
            <a:r>
              <a:rPr lang="en-US" dirty="0" err="1"/>
              <a:t>Malja</a:t>
            </a:r>
            <a:r>
              <a:rPr lang="en-US" dirty="0"/>
              <a:t>‛ </a:t>
            </a:r>
            <a:r>
              <a:rPr lang="en-US" dirty="0" err="1"/>
              <a:t>wi‛Uwwa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Teddī</a:t>
            </a:r>
            <a:r>
              <a:rPr lang="en-US" dirty="0"/>
              <a:t> </a:t>
            </a:r>
            <a:r>
              <a:rPr lang="en-US" dirty="0" err="1"/>
              <a:t>Manfadh</a:t>
            </a:r>
            <a:r>
              <a:rPr lang="en-US" dirty="0"/>
              <a:t> </a:t>
            </a:r>
            <a:r>
              <a:rPr lang="en-US" dirty="0" err="1"/>
              <a:t>Wa‛te</a:t>
            </a:r>
            <a:r>
              <a:rPr lang="en-US" dirty="0"/>
              <a:t> </a:t>
            </a:r>
            <a:r>
              <a:rPr lang="en-US" dirty="0" err="1"/>
              <a:t>Ttajāreb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555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وَحــدَكْ </a:t>
            </a:r>
            <a:r>
              <a:rPr lang="ar-KW" dirty="0" err="1"/>
              <a:t>إِنــتَ</a:t>
            </a:r>
            <a:r>
              <a:rPr lang="ar-KW" dirty="0"/>
              <a:t> كِـفـايَــة لـيـنــا </a:t>
            </a:r>
            <a:br>
              <a:rPr lang="ar-KW" dirty="0"/>
            </a:br>
            <a:r>
              <a:rPr lang="ar-KW" dirty="0" err="1"/>
              <a:t>إِنــتَ</a:t>
            </a:r>
            <a:r>
              <a:rPr lang="ar-KW" dirty="0"/>
              <a:t> بَــسِّ تِــمْــلا عـيـنـيـنــا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alone are enough, You alone can satisfy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Waḥdak</a:t>
            </a:r>
            <a:r>
              <a:rPr lang="en-US" dirty="0"/>
              <a:t> 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Kifāya</a:t>
            </a:r>
            <a:r>
              <a:rPr lang="en-US" dirty="0"/>
              <a:t> </a:t>
            </a:r>
            <a:r>
              <a:rPr lang="en-US" dirty="0" err="1"/>
              <a:t>Līnā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Bassi</a:t>
            </a:r>
            <a:r>
              <a:rPr lang="en-US" dirty="0"/>
              <a:t> </a:t>
            </a:r>
            <a:r>
              <a:rPr lang="en-US" dirty="0" err="1"/>
              <a:t>Temlā</a:t>
            </a:r>
            <a:r>
              <a:rPr lang="en-US" dirty="0"/>
              <a:t> </a:t>
            </a:r>
            <a:r>
              <a:rPr lang="en-US" dirty="0" err="1"/>
              <a:t>ʻEnēnā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64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صَـخْــرِ كـامِــل، سـور، نـار، وِمـيـنا  </a:t>
            </a:r>
            <a:br>
              <a:rPr lang="ar-KW" dirty="0"/>
            </a:br>
            <a:r>
              <a:rPr lang="ar-KW" dirty="0" err="1"/>
              <a:t>إِنـتَ</a:t>
            </a:r>
            <a:r>
              <a:rPr lang="ar-KW" dirty="0"/>
              <a:t> يـا رَبِّـــي يَــســــوع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rock and a harbor of safety, </a:t>
            </a:r>
            <a:br>
              <a:rPr lang="en-US" dirty="0"/>
            </a:br>
            <a:r>
              <a:rPr lang="en-US" dirty="0"/>
              <a:t>oh Lord Jesus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Ṣakhri</a:t>
            </a:r>
            <a:r>
              <a:rPr lang="en-US" dirty="0"/>
              <a:t> </a:t>
            </a:r>
            <a:r>
              <a:rPr lang="en-US" dirty="0" err="1"/>
              <a:t>Kāmel</a:t>
            </a:r>
            <a:r>
              <a:rPr lang="en-US" dirty="0"/>
              <a:t>, </a:t>
            </a:r>
            <a:r>
              <a:rPr lang="en-US" dirty="0" err="1"/>
              <a:t>Sūr</a:t>
            </a:r>
            <a:r>
              <a:rPr lang="en-US" dirty="0"/>
              <a:t>, </a:t>
            </a:r>
            <a:r>
              <a:rPr lang="en-US" dirty="0" err="1"/>
              <a:t>Nār</a:t>
            </a:r>
            <a:r>
              <a:rPr lang="en-US" dirty="0"/>
              <a:t>, </a:t>
            </a:r>
            <a:r>
              <a:rPr lang="en-US" dirty="0" err="1"/>
              <a:t>wiMīnā</a:t>
            </a:r>
            <a:r>
              <a:rPr lang="en-US" dirty="0"/>
              <a:t> 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46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إِنـــتَ</a:t>
            </a:r>
            <a:r>
              <a:rPr lang="ar-KW" dirty="0"/>
              <a:t> راعــي عَـظـيــم وِنــادِر </a:t>
            </a:r>
            <a:br>
              <a:rPr lang="ar-KW" dirty="0"/>
            </a:br>
            <a:r>
              <a:rPr lang="ar-KW" dirty="0"/>
              <a:t>في جْـنـاحـيـك </a:t>
            </a:r>
            <a:r>
              <a:rPr lang="ar-KW" dirty="0" err="1"/>
              <a:t>بِــنْــلاقــي</a:t>
            </a:r>
            <a:r>
              <a:rPr lang="ar-KW" dirty="0"/>
              <a:t> سـاتِـــر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great Shepherd, </a:t>
            </a:r>
            <a:br>
              <a:rPr lang="en-US"/>
            </a:br>
            <a:r>
              <a:rPr lang="en-US"/>
              <a:t>We </a:t>
            </a:r>
            <a:r>
              <a:rPr lang="en-US" dirty="0"/>
              <a:t>find shelter in the shadow of Your wings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Rāʻī</a:t>
            </a:r>
            <a:r>
              <a:rPr lang="en-US" dirty="0"/>
              <a:t> </a:t>
            </a:r>
            <a:r>
              <a:rPr lang="en-US" dirty="0" err="1"/>
              <a:t>ʻAẓīm</a:t>
            </a:r>
            <a:r>
              <a:rPr lang="en-US" dirty="0"/>
              <a:t> </a:t>
            </a:r>
            <a:r>
              <a:rPr lang="en-US" dirty="0" err="1"/>
              <a:t>wiNāder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Jnaḥeik</a:t>
            </a:r>
            <a:r>
              <a:rPr lang="en-US" dirty="0"/>
              <a:t> </a:t>
            </a:r>
            <a:r>
              <a:rPr lang="en-US" dirty="0" err="1"/>
              <a:t>biNlā‛ī</a:t>
            </a:r>
            <a:r>
              <a:rPr lang="en-US" dirty="0"/>
              <a:t> </a:t>
            </a:r>
            <a:r>
              <a:rPr lang="en-US" dirty="0" err="1"/>
              <a:t>Sāter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660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مُـسـتَـحـيــل </a:t>
            </a:r>
            <a:r>
              <a:rPr lang="ar-KW" dirty="0" err="1"/>
              <a:t>يـيـجــي</a:t>
            </a:r>
            <a:r>
              <a:rPr lang="ar-KW" dirty="0"/>
              <a:t> يُــوم نِـضـيــع  </a:t>
            </a:r>
            <a:br>
              <a:rPr lang="ar-KW" dirty="0"/>
            </a:br>
            <a:r>
              <a:rPr lang="ar-KW" dirty="0" err="1"/>
              <a:t>وِانـتَ</a:t>
            </a:r>
            <a:r>
              <a:rPr lang="ar-KW" dirty="0"/>
              <a:t> إِلـهْــنــا، شِـــديـــد وِقــادِر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will never be lost if You are our God, </a:t>
            </a:r>
            <a:br>
              <a:rPr lang="en-US" dirty="0"/>
            </a:br>
            <a:r>
              <a:rPr lang="en-US" dirty="0"/>
              <a:t>Mighty and strong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Mustaḥīl</a:t>
            </a:r>
            <a:r>
              <a:rPr lang="en-US" dirty="0"/>
              <a:t> </a:t>
            </a:r>
            <a:r>
              <a:rPr lang="en-US" dirty="0" err="1"/>
              <a:t>Yījī</a:t>
            </a:r>
            <a:r>
              <a:rPr lang="en-US" dirty="0"/>
              <a:t> Yom </a:t>
            </a:r>
            <a:r>
              <a:rPr lang="en-US" dirty="0" err="1"/>
              <a:t>Neḍīʻ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Wenta</a:t>
            </a:r>
            <a:r>
              <a:rPr lang="en-US" dirty="0"/>
              <a:t> ‛</a:t>
            </a:r>
            <a:r>
              <a:rPr lang="en-US" dirty="0" err="1"/>
              <a:t>Elāhnā</a:t>
            </a:r>
            <a:r>
              <a:rPr lang="en-US" dirty="0"/>
              <a:t> </a:t>
            </a:r>
            <a:r>
              <a:rPr lang="en-US" dirty="0" err="1"/>
              <a:t>Shedīd</a:t>
            </a:r>
            <a:r>
              <a:rPr lang="en-US" dirty="0"/>
              <a:t> </a:t>
            </a:r>
            <a:r>
              <a:rPr lang="en-US" dirty="0" err="1"/>
              <a:t>wi‛Āder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16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وَحــدَكْ </a:t>
            </a:r>
            <a:r>
              <a:rPr lang="ar-KW" dirty="0" err="1"/>
              <a:t>إِنــتَ</a:t>
            </a:r>
            <a:r>
              <a:rPr lang="ar-KW" dirty="0"/>
              <a:t> كِـفـايَــة لـيـنــا </a:t>
            </a:r>
            <a:br>
              <a:rPr lang="ar-KW" dirty="0"/>
            </a:br>
            <a:r>
              <a:rPr lang="ar-KW" dirty="0" err="1"/>
              <a:t>إِنــتَ</a:t>
            </a:r>
            <a:r>
              <a:rPr lang="ar-KW" dirty="0"/>
              <a:t> بَــسِّ تِــمْــلا عـيـنـيـنــا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alone are enough, You alone can satisfy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Waḥdak</a:t>
            </a:r>
            <a:r>
              <a:rPr lang="en-US" dirty="0"/>
              <a:t> 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Kifāya</a:t>
            </a:r>
            <a:r>
              <a:rPr lang="en-US" dirty="0"/>
              <a:t> </a:t>
            </a:r>
            <a:r>
              <a:rPr lang="en-US" dirty="0" err="1"/>
              <a:t>Līnā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Bassi</a:t>
            </a:r>
            <a:r>
              <a:rPr lang="en-US" dirty="0"/>
              <a:t> </a:t>
            </a:r>
            <a:r>
              <a:rPr lang="en-US" dirty="0" err="1"/>
              <a:t>Temlā</a:t>
            </a:r>
            <a:r>
              <a:rPr lang="en-US" dirty="0"/>
              <a:t> </a:t>
            </a:r>
            <a:r>
              <a:rPr lang="en-US" dirty="0" err="1"/>
              <a:t>ʻEnēnā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16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صَـخْــرِ كـامِــل، سـور، نـار، وِمـيـنا  </a:t>
            </a:r>
            <a:br>
              <a:rPr lang="ar-KW" dirty="0"/>
            </a:br>
            <a:r>
              <a:rPr lang="ar-KW" dirty="0" err="1"/>
              <a:t>إِنـتَ</a:t>
            </a:r>
            <a:r>
              <a:rPr lang="ar-KW" dirty="0"/>
              <a:t> يـا رَبِّـــي يَــســــوع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rock and a harbor of safety, </a:t>
            </a:r>
            <a:br>
              <a:rPr lang="en-US" dirty="0"/>
            </a:br>
            <a:r>
              <a:rPr lang="en-US" dirty="0"/>
              <a:t>oh Lord Jesus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Ṣakhri</a:t>
            </a:r>
            <a:r>
              <a:rPr lang="en-US" dirty="0"/>
              <a:t> </a:t>
            </a:r>
            <a:r>
              <a:rPr lang="en-US" dirty="0" err="1"/>
              <a:t>Kāmel</a:t>
            </a:r>
            <a:r>
              <a:rPr lang="en-US" dirty="0"/>
              <a:t>, </a:t>
            </a:r>
            <a:r>
              <a:rPr lang="en-US" dirty="0" err="1"/>
              <a:t>Sūr</a:t>
            </a:r>
            <a:r>
              <a:rPr lang="en-US" dirty="0"/>
              <a:t>, </a:t>
            </a:r>
            <a:r>
              <a:rPr lang="en-US" dirty="0" err="1"/>
              <a:t>Nār</a:t>
            </a:r>
            <a:r>
              <a:rPr lang="en-US" dirty="0"/>
              <a:t>, </a:t>
            </a:r>
            <a:r>
              <a:rPr lang="en-US" dirty="0" err="1"/>
              <a:t>wiMīnā</a:t>
            </a:r>
            <a:r>
              <a:rPr lang="en-US" dirty="0"/>
              <a:t> 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05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الـلـي فــات، </a:t>
            </a:r>
            <a:r>
              <a:rPr lang="ar-KW" dirty="0" err="1"/>
              <a:t>سَـلِّـمْـنـاهــولَــك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وِالـلــي جــايّ، </a:t>
            </a:r>
            <a:r>
              <a:rPr lang="ar-KW" dirty="0" err="1"/>
              <a:t>بِــنِــدِّيـهــولَــك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surrender to You our past, </a:t>
            </a:r>
            <a:br>
              <a:rPr lang="en-US" dirty="0"/>
            </a:br>
            <a:r>
              <a:rPr lang="en-US" dirty="0"/>
              <a:t>and trust You with the future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Fāt</a:t>
            </a:r>
            <a:r>
              <a:rPr lang="en-US" dirty="0"/>
              <a:t>, </a:t>
            </a:r>
            <a:r>
              <a:rPr lang="en-US" dirty="0" err="1"/>
              <a:t>Sallemnāhūlak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Willī</a:t>
            </a:r>
            <a:r>
              <a:rPr lang="en-US" dirty="0"/>
              <a:t> </a:t>
            </a:r>
            <a:r>
              <a:rPr lang="en-US" dirty="0" err="1"/>
              <a:t>Jāy</a:t>
            </a:r>
            <a:r>
              <a:rPr lang="en-US" dirty="0"/>
              <a:t>, </a:t>
            </a:r>
            <a:r>
              <a:rPr lang="en-US" dirty="0" err="1"/>
              <a:t>biNeddīhūlak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613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إِنــتَ</a:t>
            </a:r>
            <a:r>
              <a:rPr lang="ar-KW" dirty="0"/>
              <a:t> أمـيـن، مـا </a:t>
            </a:r>
            <a:r>
              <a:rPr lang="ar-KW" dirty="0" err="1"/>
              <a:t>بـتِــنـسَــى</a:t>
            </a:r>
            <a:r>
              <a:rPr lang="ar-KW" dirty="0"/>
              <a:t> وَعْــدَك  تِـجــاوِب الـلــي </a:t>
            </a:r>
            <a:r>
              <a:rPr lang="ar-KW" dirty="0" err="1"/>
              <a:t>بِــيِـنْــدَهــولَــك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faithful in Your promises</a:t>
            </a:r>
            <a:r>
              <a:rPr lang="en-US"/>
              <a:t>; </a:t>
            </a:r>
            <a:br>
              <a:rPr lang="en-US"/>
            </a:br>
            <a:r>
              <a:rPr lang="en-US"/>
              <a:t>You </a:t>
            </a:r>
            <a:r>
              <a:rPr lang="en-US" dirty="0"/>
              <a:t>answer those who call upon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‛</a:t>
            </a:r>
            <a:r>
              <a:rPr lang="en-US" dirty="0" err="1"/>
              <a:t>Amīn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bTensā</a:t>
            </a:r>
            <a:r>
              <a:rPr lang="en-US" dirty="0"/>
              <a:t> </a:t>
            </a:r>
            <a:r>
              <a:rPr lang="en-US" dirty="0" err="1"/>
              <a:t>Waʻdak</a:t>
            </a:r>
            <a:r>
              <a:rPr lang="en-US" dirty="0"/>
              <a:t> </a:t>
            </a:r>
            <a:r>
              <a:rPr lang="en-US" dirty="0" err="1"/>
              <a:t>Tejāweb</a:t>
            </a:r>
            <a:r>
              <a:rPr lang="en-US" dirty="0"/>
              <a:t> ‛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bYendahūlak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616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وَحــدَكْ </a:t>
            </a:r>
            <a:r>
              <a:rPr lang="ar-KW" dirty="0" err="1"/>
              <a:t>إِنــتَ</a:t>
            </a:r>
            <a:r>
              <a:rPr lang="ar-KW" dirty="0"/>
              <a:t> كِـفـايَــة لـيـنــا </a:t>
            </a:r>
            <a:br>
              <a:rPr lang="ar-KW" dirty="0"/>
            </a:br>
            <a:r>
              <a:rPr lang="ar-KW" dirty="0" err="1"/>
              <a:t>إِنــتَ</a:t>
            </a:r>
            <a:r>
              <a:rPr lang="ar-KW" dirty="0"/>
              <a:t> بَــسِّ تِــمْــلا عـيـنـيـنــا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alone are enough, You alone can satisfy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Waḥdak</a:t>
            </a:r>
            <a:r>
              <a:rPr lang="en-US" dirty="0"/>
              <a:t> 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Kifāya</a:t>
            </a:r>
            <a:r>
              <a:rPr lang="en-US" dirty="0"/>
              <a:t> </a:t>
            </a:r>
            <a:r>
              <a:rPr lang="en-US" dirty="0" err="1"/>
              <a:t>Līnā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Bassi</a:t>
            </a:r>
            <a:r>
              <a:rPr lang="en-US" dirty="0"/>
              <a:t> </a:t>
            </a:r>
            <a:r>
              <a:rPr lang="en-US" dirty="0" err="1"/>
              <a:t>Temlā</a:t>
            </a:r>
            <a:r>
              <a:rPr lang="en-US" dirty="0"/>
              <a:t> </a:t>
            </a:r>
            <a:r>
              <a:rPr lang="en-US" dirty="0" err="1"/>
              <a:t>ʻEnēnā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56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صَـخْــرِ كـامِــل، سـور، نـار، وِمـيـنا  </a:t>
            </a:r>
            <a:br>
              <a:rPr lang="ar-KW" dirty="0"/>
            </a:br>
            <a:r>
              <a:rPr lang="ar-KW" dirty="0" err="1"/>
              <a:t>إِنـتَ</a:t>
            </a:r>
            <a:r>
              <a:rPr lang="ar-KW" dirty="0"/>
              <a:t> يـا رَبِّـــي يَــســــوع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rock and a harbor of safety, </a:t>
            </a:r>
            <a:br>
              <a:rPr lang="en-US" dirty="0"/>
            </a:br>
            <a:r>
              <a:rPr lang="en-US" dirty="0"/>
              <a:t>oh Lord Jesus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Ṣakhri</a:t>
            </a:r>
            <a:r>
              <a:rPr lang="en-US" dirty="0"/>
              <a:t> </a:t>
            </a:r>
            <a:r>
              <a:rPr lang="en-US" dirty="0" err="1"/>
              <a:t>Kāmel</a:t>
            </a:r>
            <a:r>
              <a:rPr lang="en-US" dirty="0"/>
              <a:t>, </a:t>
            </a:r>
            <a:r>
              <a:rPr lang="en-US" dirty="0" err="1"/>
              <a:t>Sūr</a:t>
            </a:r>
            <a:r>
              <a:rPr lang="en-US" dirty="0"/>
              <a:t>, </a:t>
            </a:r>
            <a:r>
              <a:rPr lang="en-US" dirty="0" err="1"/>
              <a:t>Nār</a:t>
            </a:r>
            <a:r>
              <a:rPr lang="en-US" dirty="0"/>
              <a:t>, </a:t>
            </a:r>
            <a:r>
              <a:rPr lang="en-US" dirty="0" err="1"/>
              <a:t>wiMīnā</a:t>
            </a:r>
            <a:r>
              <a:rPr lang="en-US" dirty="0"/>
              <a:t> 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04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1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29</TotalTime>
  <Words>461</Words>
  <Application>Microsoft Office PowerPoint</Application>
  <PresentationFormat>Widescreen</PresentationFormat>
  <Paragraphs>43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Times New Roman</vt:lpstr>
      <vt:lpstr>Calibri</vt:lpstr>
      <vt:lpstr>Calibri Light</vt:lpstr>
      <vt:lpstr>Arial</vt:lpstr>
      <vt:lpstr>5_Office Theme</vt:lpstr>
      <vt:lpstr>بِــنــلاقــيــك وســطِ الـمَـصـاعــب</vt:lpstr>
      <vt:lpstr>بِـنــلاقــيـــك وِسْــطِ الـمَــصــاعـِــب  فـــي الـمَــشـاكِــل، في الـمَـتــاعِــب</vt:lpstr>
      <vt:lpstr>في الضِّـيـقــات مَــلـجَــأ وِقُـــوَّة   تِـــدِّي مَـنـفَــذ وَقــتِ الـتَّـجــارِب</vt:lpstr>
      <vt:lpstr>وَحــدَكْ إِنــتَ كِـفـايَــة لـيـنــا  إِنــتَ بَــسِّ تِــمْــلا عـيـنـيـنــا</vt:lpstr>
      <vt:lpstr>صَـخْــرِ كـامِــل، سـور، نـار، وِمـيـنا   إِنـتَ يـا رَبِّـــي يَــســــوع</vt:lpstr>
      <vt:lpstr>إِنـــتَ راعــي عَـظـيــم وِنــادِر  في جْـنـاحـيـك بِــنْــلاقــي سـاتِـــر</vt:lpstr>
      <vt:lpstr>مُـسـتَـحـيــل يـيـجــي يُــوم نِـضـيــع   وِانـتَ إِلـهْــنــا، شِـــديـــد وِقــادِر</vt:lpstr>
      <vt:lpstr>وَحــدَكْ إِنــتَ كِـفـايَــة لـيـنــا  إِنــتَ بَــسِّ تِــمْــلا عـيـنـيـنــا</vt:lpstr>
      <vt:lpstr>صَـخْــرِ كـامِــل، سـور، نـار، وِمـيـنا   إِنـتَ يـا رَبِّـــي يَــســــوع</vt:lpstr>
      <vt:lpstr>الـلـي فــات، سَـلِّـمْـنـاهــولَــك  وِالـلــي جــايّ، بِــنِــدِّيـهــولَــك</vt:lpstr>
      <vt:lpstr>إِنــتَ أمـيـن، مـا بـتِــنـسَــى وَعْــدَك  تِـجــاوِب الـلــي بِــيِـنْــدَهــولَــك</vt:lpstr>
      <vt:lpstr>وَحــدَكْ إِنــتَ كِـفـايَــة لـيـنــا  إِنــتَ بَــسِّ تِــمْــلا عـيـنـيـنــا</vt:lpstr>
      <vt:lpstr>صَـخْــرِ كـامِــل، سـور، نـار، وِمـيـنا   إِنـتَ يـا رَبِّـــي يَــســــوع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بـِـنـلاقـيـك وسـطِ الـمَـصـاعـب</dc:title>
  <dc:subject/>
  <dc:creator>Honey Funny</dc:creator>
  <cp:lastModifiedBy>Pascale Hage</cp:lastModifiedBy>
  <cp:revision>14</cp:revision>
  <dcterms:created xsi:type="dcterms:W3CDTF">2022-08-29T19:26:49Z</dcterms:created>
  <dcterms:modified xsi:type="dcterms:W3CDTF">2025-04-18T16:36:45Z</dcterms:modified>
  <cp:category/>
</cp:coreProperties>
</file>