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63" r:id="rId4"/>
    <p:sldId id="258" r:id="rId5"/>
    <p:sldId id="264" r:id="rId6"/>
    <p:sldId id="259" r:id="rId7"/>
    <p:sldId id="265" r:id="rId8"/>
    <p:sldId id="260" r:id="rId9"/>
    <p:sldId id="266" r:id="rId10"/>
    <p:sldId id="261" r:id="rId11"/>
    <p:sldId id="267" r:id="rId12"/>
    <p:sldId id="272" r:id="rId13"/>
    <p:sldId id="27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66" autoAdjust="0"/>
    <p:restoredTop sz="0" autoAdjust="0"/>
  </p:normalViewPr>
  <p:slideViewPr>
    <p:cSldViewPr snapToGrid="0" snapToObjects="1">
      <p:cViewPr varScale="1">
        <p:scale>
          <a:sx n="79" d="100"/>
          <a:sy n="79" d="100"/>
        </p:scale>
        <p:origin x="110" y="1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05/10/2018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05/10/2018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297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9086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 err="1"/>
              <a:t>الـدِّنــيِــي</a:t>
            </a:r>
            <a:r>
              <a:rPr lang="ar-KW" sz="5400" dirty="0"/>
              <a:t> كِــلاَّ خْــطــوط</a:t>
            </a:r>
            <a:endParaRPr lang="en-US" sz="54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205398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The World is Full of Lines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132392"/>
            <a:ext cx="11884120" cy="1104969"/>
          </a:xfrm>
        </p:spPr>
        <p:txBody>
          <a:bodyPr>
            <a:normAutofit/>
          </a:bodyPr>
          <a:lstStyle/>
          <a:p>
            <a:r>
              <a:rPr lang="en-US" sz="5400" dirty="0" err="1"/>
              <a:t>Eddenyī</a:t>
            </a:r>
            <a:r>
              <a:rPr lang="en-US" sz="5400" dirty="0"/>
              <a:t> </a:t>
            </a:r>
            <a:r>
              <a:rPr lang="en-US" sz="5400" dirty="0" err="1"/>
              <a:t>Kellā</a:t>
            </a:r>
            <a:r>
              <a:rPr lang="en-US" sz="5400" dirty="0"/>
              <a:t> </a:t>
            </a:r>
            <a:r>
              <a:rPr lang="en-US" sz="5400" dirty="0" err="1"/>
              <a:t>Khṭūṭ</a:t>
            </a:r>
            <a:endParaRPr lang="en-US" sz="54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64E77C-2561-46BC-AE3D-C8F28178FCE3}"/>
              </a:ext>
            </a:extLst>
          </p:cNvPr>
          <p:cNvSpPr txBox="1">
            <a:spLocks noChangeAspect="1"/>
          </p:cNvSpPr>
          <p:nvPr/>
        </p:nvSpPr>
        <p:spPr>
          <a:xfrm>
            <a:off x="377434" y="5065773"/>
            <a:ext cx="6662301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dirty="0"/>
              <a:t>تلحين وتوزيع: شارل شلالا</a:t>
            </a:r>
            <a:endParaRPr lang="ar-SA" sz="3200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D5E8C5B-EAEB-400B-B381-A21EE437A3C2}"/>
              </a:ext>
            </a:extLst>
          </p:cNvPr>
          <p:cNvSpPr txBox="1">
            <a:spLocks noChangeAspect="1"/>
          </p:cNvSpPr>
          <p:nvPr/>
        </p:nvSpPr>
        <p:spPr>
          <a:xfrm>
            <a:off x="377434" y="5568168"/>
            <a:ext cx="6662301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Calibri" panose="020F0502020204030204" pitchFamily="34" charset="0"/>
              </a:rPr>
              <a:t>Talḥīn</a:t>
            </a:r>
            <a:r>
              <a:rPr lang="en-US" sz="3200" dirty="0">
                <a:latin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</a:rPr>
              <a:t>waTawzī</a:t>
            </a:r>
            <a:r>
              <a:rPr lang="en-US" sz="3200" dirty="0">
                <a:latin typeface="Calibri" panose="020F0502020204030204" pitchFamily="34" charset="0"/>
              </a:rPr>
              <a:t>‘: Charles </a:t>
            </a:r>
            <a:r>
              <a:rPr lang="en-US" sz="3200" dirty="0" err="1">
                <a:latin typeface="Calibri" panose="020F0502020204030204" pitchFamily="34" charset="0"/>
              </a:rPr>
              <a:t>Chlela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85AE6A4-DA3B-4DE8-A924-895BF8457E26}"/>
              </a:ext>
            </a:extLst>
          </p:cNvPr>
          <p:cNvSpPr txBox="1">
            <a:spLocks noChangeAspect="1"/>
          </p:cNvSpPr>
          <p:nvPr/>
        </p:nvSpPr>
        <p:spPr>
          <a:xfrm>
            <a:off x="7785716" y="5065773"/>
            <a:ext cx="4210583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dirty="0"/>
              <a:t>كلمات:</a:t>
            </a:r>
            <a:r>
              <a:rPr lang="ar-KW" sz="3200" dirty="0"/>
              <a:t> نزار فارس</a:t>
            </a:r>
            <a:endParaRPr lang="ar-SA" sz="320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B1D47639-44B6-4FE4-83A9-FA6B4D4C175A}"/>
              </a:ext>
            </a:extLst>
          </p:cNvPr>
          <p:cNvSpPr txBox="1">
            <a:spLocks noChangeAspect="1"/>
          </p:cNvSpPr>
          <p:nvPr/>
        </p:nvSpPr>
        <p:spPr>
          <a:xfrm>
            <a:off x="7785716" y="5568168"/>
            <a:ext cx="4210583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Calibri" panose="020F0502020204030204" pitchFamily="34" charset="0"/>
              </a:rPr>
              <a:t>Kalimāt</a:t>
            </a:r>
            <a:r>
              <a:rPr lang="en-US" sz="3200" dirty="0">
                <a:latin typeface="Calibri" panose="020F0502020204030204" pitchFamily="34" charset="0"/>
              </a:rPr>
              <a:t>: </a:t>
            </a:r>
            <a:r>
              <a:rPr lang="en-US" sz="3200" dirty="0" err="1">
                <a:latin typeface="Calibri" panose="020F0502020204030204" pitchFamily="34" charset="0"/>
              </a:rPr>
              <a:t>Nizar</a:t>
            </a:r>
            <a:r>
              <a:rPr lang="en-US" sz="3200" dirty="0">
                <a:latin typeface="Calibri" panose="020F0502020204030204" pitchFamily="34" charset="0"/>
              </a:rPr>
              <a:t> Fares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6337A996-858E-43D4-A312-3D281D998FB4}"/>
              </a:ext>
            </a:extLst>
          </p:cNvPr>
          <p:cNvSpPr txBox="1">
            <a:spLocks noChangeAspect="1"/>
          </p:cNvSpPr>
          <p:nvPr/>
        </p:nvSpPr>
        <p:spPr>
          <a:xfrm>
            <a:off x="7785716" y="6035040"/>
            <a:ext cx="4210583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anose="020F0502020204030204" pitchFamily="34" charset="0"/>
              </a:rPr>
              <a:t>Lyrics by: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anose="020F0502020204030204" pitchFamily="34" charset="0"/>
              </a:rPr>
              <a:t>Nizar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anose="020F0502020204030204" pitchFamily="34" charset="0"/>
              </a:rPr>
              <a:t> Fares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FB5C5BB7-C464-46BF-A3A7-46B738A95975}"/>
              </a:ext>
            </a:extLst>
          </p:cNvPr>
          <p:cNvSpPr txBox="1">
            <a:spLocks noChangeAspect="1"/>
          </p:cNvSpPr>
          <p:nvPr/>
        </p:nvSpPr>
        <p:spPr>
          <a:xfrm>
            <a:off x="377434" y="6035040"/>
            <a:ext cx="6662301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anose="020F0502020204030204" pitchFamily="34" charset="0"/>
              </a:rPr>
              <a:t>Music and Arranged by: Charles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anose="020F0502020204030204" pitchFamily="34" charset="0"/>
              </a:rPr>
              <a:t>Chlela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الــدِّنْــيِــي</a:t>
            </a:r>
            <a:r>
              <a:rPr lang="ar-KW" dirty="0"/>
              <a:t> كِــلاَّ خْــطــوط، خْــطــوط </a:t>
            </a:r>
            <a:br>
              <a:rPr lang="ar-KW" dirty="0"/>
            </a:br>
            <a:r>
              <a:rPr lang="ar-KW" dirty="0"/>
              <a:t>مِــتْـــلِ خْــيـــوطِ الـعَــنْــكَــبــوت!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world is full of Lines </a:t>
            </a:r>
            <a:br>
              <a:rPr lang="en-US" dirty="0"/>
            </a:br>
            <a:r>
              <a:rPr lang="en-US" dirty="0"/>
              <a:t>Just like a Spider web!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Eddenyī</a:t>
            </a:r>
            <a:r>
              <a:rPr lang="en-US" dirty="0"/>
              <a:t> </a:t>
            </a:r>
            <a:r>
              <a:rPr lang="en-US" dirty="0" err="1"/>
              <a:t>Kellā</a:t>
            </a:r>
            <a:r>
              <a:rPr lang="en-US" dirty="0"/>
              <a:t> </a:t>
            </a:r>
            <a:r>
              <a:rPr lang="en-US" dirty="0" err="1"/>
              <a:t>Kh</a:t>
            </a:r>
            <a:r>
              <a:rPr lang="en-US" dirty="0" err="1">
                <a:ea typeface="Calibri" panose="020F0502020204030204" pitchFamily="34" charset="0"/>
              </a:rPr>
              <a:t>ṭūṭ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/>
              <a:t>Kh</a:t>
            </a:r>
            <a:r>
              <a:rPr lang="en-US" dirty="0" err="1">
                <a:ea typeface="Calibri" panose="020F0502020204030204" pitchFamily="34" charset="0"/>
              </a:rPr>
              <a:t>ṭūṭ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Metle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/>
              <a:t>Khy</a:t>
            </a:r>
            <a:r>
              <a:rPr lang="en-US" dirty="0" err="1">
                <a:ea typeface="Calibri" panose="020F0502020204030204" pitchFamily="34" charset="0"/>
              </a:rPr>
              <a:t>ūṭel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Ankab</a:t>
            </a:r>
            <a:r>
              <a:rPr lang="en-US" dirty="0" err="1">
                <a:ea typeface="Calibri" panose="020F0502020204030204" pitchFamily="34" charset="0"/>
              </a:rPr>
              <a:t>ūt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6193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تِــلِــفــون، وْكَــهْــرَبــا، وْإِنْــتِــرْنِــت</a:t>
            </a:r>
            <a:br>
              <a:rPr lang="ar-KW" dirty="0"/>
            </a:br>
            <a:r>
              <a:rPr lang="ar-KW" dirty="0"/>
              <a:t>وْخَــطّ </a:t>
            </a:r>
            <a:r>
              <a:rPr lang="ar-KW" dirty="0" err="1"/>
              <a:t>بْــيُــوصَــلْ</a:t>
            </a:r>
            <a:r>
              <a:rPr lang="ar-KW" dirty="0"/>
              <a:t> لِـلْــمَــلَــكــوت!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Phone lines, electricity and internet</a:t>
            </a:r>
            <a:r>
              <a:rPr lang="ar-SA" dirty="0"/>
              <a:t> </a:t>
            </a:r>
            <a:br>
              <a:rPr lang="en-US" dirty="0"/>
            </a:br>
            <a:r>
              <a:rPr lang="en-US" dirty="0"/>
              <a:t>And only one direct line to Heaven!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Telefon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>
                <a:ea typeface="Calibri" panose="020F0502020204030204" pitchFamily="34" charset="0"/>
              </a:rPr>
              <a:t>wKahrab</a:t>
            </a:r>
            <a:r>
              <a:rPr lang="en-US" dirty="0" err="1"/>
              <a:t>ā</a:t>
            </a:r>
            <a:r>
              <a:rPr lang="en-US" dirty="0"/>
              <a:t>, </a:t>
            </a:r>
            <a:r>
              <a:rPr lang="en-US" dirty="0" err="1"/>
              <a:t>w‛Enternet</a:t>
            </a:r>
            <a:br>
              <a:rPr lang="en-US" dirty="0"/>
            </a:br>
            <a:r>
              <a:rPr lang="en-US" dirty="0" err="1"/>
              <a:t>wKha</a:t>
            </a:r>
            <a:r>
              <a:rPr lang="en-US" dirty="0" err="1">
                <a:ea typeface="Calibri" panose="020F0502020204030204" pitchFamily="34" charset="0"/>
              </a:rPr>
              <a:t>ṭṭe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bYūṣal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lelMalakūt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06914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خْــطــوطِ الـعــالَــم كِــلاَّ </a:t>
            </a:r>
            <a:br>
              <a:rPr lang="ar-KW" dirty="0"/>
            </a:br>
            <a:r>
              <a:rPr lang="ar-KW" dirty="0"/>
              <a:t>بْــتـوقَــفْ لَـمَّـا بْــتُـقْـطَـع عَــنْـهـا الـمـال!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All networks will be cut-off, </a:t>
            </a:r>
            <a:br>
              <a:rPr lang="en-US" dirty="0"/>
            </a:br>
            <a:r>
              <a:rPr lang="en-US" dirty="0"/>
              <a:t>if the bills are not paid off!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Kh</a:t>
            </a:r>
            <a:r>
              <a:rPr lang="en-US" dirty="0" err="1">
                <a:ea typeface="Calibri" panose="020F0502020204030204" pitchFamily="34" charset="0"/>
              </a:rPr>
              <a:t>ṭūṭel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>
                <a:ea typeface="Calibri" panose="020F0502020204030204" pitchFamily="34" charset="0"/>
              </a:rPr>
              <a:t>Ālam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Kellā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bT</a:t>
            </a:r>
            <a:r>
              <a:rPr lang="en-US" dirty="0" err="1">
                <a:ea typeface="Calibri" panose="020F0502020204030204" pitchFamily="34" charset="0"/>
              </a:rPr>
              <a:t>ū</a:t>
            </a:r>
            <a:r>
              <a:rPr lang="en-US" dirty="0" err="1"/>
              <a:t>‛af</a:t>
            </a:r>
            <a:r>
              <a:rPr lang="en-US" dirty="0"/>
              <a:t> </a:t>
            </a:r>
            <a:r>
              <a:rPr lang="en-US" dirty="0" err="1"/>
              <a:t>Lamm</a:t>
            </a:r>
            <a:r>
              <a:rPr lang="en-US" dirty="0" err="1">
                <a:ea typeface="Calibri" panose="020F0502020204030204" pitchFamily="34" charset="0"/>
              </a:rPr>
              <a:t>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bTu</a:t>
            </a:r>
            <a:r>
              <a:rPr lang="en-US" dirty="0" err="1"/>
              <a:t>‛</a:t>
            </a:r>
            <a:r>
              <a:rPr lang="en-US" dirty="0" err="1">
                <a:ea typeface="Calibri" panose="020F0502020204030204" pitchFamily="34" charset="0"/>
              </a:rPr>
              <a:t>ṭa</a:t>
            </a:r>
            <a:r>
              <a:rPr lang="en-US" dirty="0"/>
              <a:t>‘  ‘</a:t>
            </a:r>
            <a:r>
              <a:rPr lang="en-US" dirty="0" err="1"/>
              <a:t>Anh</a:t>
            </a:r>
            <a:r>
              <a:rPr lang="en-US" dirty="0" err="1">
                <a:ea typeface="Calibri" panose="020F0502020204030204" pitchFamily="34" charset="0"/>
              </a:rPr>
              <a:t>āl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Māl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65925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إِلاَّ خَــطِّ </a:t>
            </a:r>
            <a:r>
              <a:rPr lang="ar-KW" dirty="0" err="1"/>
              <a:t>الــسَّــمــا</a:t>
            </a:r>
            <a:r>
              <a:rPr lang="ar-KW" dirty="0"/>
              <a:t> فــاتِـــح</a:t>
            </a:r>
            <a:br>
              <a:rPr lang="ar-KW" dirty="0"/>
            </a:br>
            <a:r>
              <a:rPr lang="ar-KW" dirty="0"/>
              <a:t>بَــسْ خَــلِّــي عَــنْــدَك إِرْســال!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Heaven’s network is continually accessible </a:t>
            </a:r>
            <a:br>
              <a:rPr lang="en-US" dirty="0"/>
            </a:br>
            <a:r>
              <a:rPr lang="en-US" dirty="0"/>
              <a:t>But you only need to be available!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Ell</a:t>
            </a:r>
            <a:r>
              <a:rPr lang="en-US" dirty="0" err="1">
                <a:ea typeface="Calibri" panose="020F0502020204030204" pitchFamily="34" charset="0"/>
              </a:rPr>
              <a:t>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/>
              <a:t>Kha</a:t>
            </a:r>
            <a:r>
              <a:rPr lang="en-US" dirty="0" err="1">
                <a:ea typeface="Calibri" panose="020F0502020204030204" pitchFamily="34" charset="0"/>
              </a:rPr>
              <a:t>ṭṭe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Ssamā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Fāteḥ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>
                <a:ea typeface="Calibri" panose="020F0502020204030204" pitchFamily="34" charset="0"/>
              </a:rPr>
              <a:t>Bas </a:t>
            </a:r>
            <a:r>
              <a:rPr lang="en-US" dirty="0" err="1">
                <a:ea typeface="Calibri" panose="020F0502020204030204" pitchFamily="34" charset="0"/>
              </a:rPr>
              <a:t>Khallī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Andak</a:t>
            </a:r>
            <a:r>
              <a:rPr lang="en-US" dirty="0"/>
              <a:t> ‛</a:t>
            </a:r>
            <a:r>
              <a:rPr lang="en-US" dirty="0" err="1"/>
              <a:t>Ers</a:t>
            </a:r>
            <a:r>
              <a:rPr lang="en-US" dirty="0" err="1">
                <a:ea typeface="Calibri" panose="020F0502020204030204" pitchFamily="34" charset="0"/>
              </a:rPr>
              <a:t>āl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00789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</a:t>
            </a:r>
            <a:r>
              <a:rPr lang="ar-SA" dirty="0"/>
              <a:t> </a:t>
            </a:r>
            <a:r>
              <a:rPr lang="ar-KW" dirty="0"/>
              <a:t>م</a:t>
            </a:r>
            <a:r>
              <a:rPr lang="ar-SA" dirty="0"/>
              <a:t>ُ</a:t>
            </a:r>
            <a:r>
              <a:rPr lang="ar-KW" dirty="0"/>
              <a:t>ــم</a:t>
            </a:r>
            <a:r>
              <a:rPr lang="ar-SA" dirty="0"/>
              <a:t>ْ</a:t>
            </a:r>
            <a:r>
              <a:rPr lang="ar-KW" dirty="0"/>
              <a:t>ــك</a:t>
            </a:r>
            <a:r>
              <a:rPr lang="ar-SA" dirty="0"/>
              <a:t>ِ</a:t>
            </a:r>
            <a:r>
              <a:rPr lang="ar-KW" dirty="0"/>
              <a:t>ــن ك</a:t>
            </a:r>
            <a:r>
              <a:rPr lang="ar-SA" dirty="0"/>
              <a:t>ِ</a:t>
            </a:r>
            <a:r>
              <a:rPr lang="ar-KW" dirty="0"/>
              <a:t>ــل مــا ت</a:t>
            </a:r>
            <a:r>
              <a:rPr lang="ar-SA" dirty="0"/>
              <a:t>ُ</a:t>
            </a:r>
            <a:r>
              <a:rPr lang="ar-KW" dirty="0"/>
              <a:t>ــط</a:t>
            </a:r>
            <a:r>
              <a:rPr lang="ar-SA" dirty="0"/>
              <a:t>ْ</a:t>
            </a:r>
            <a:r>
              <a:rPr lang="ar-KW" dirty="0"/>
              <a:t>ــل</a:t>
            </a:r>
            <a:r>
              <a:rPr lang="ar-SA" dirty="0"/>
              <a:t>ُ</a:t>
            </a:r>
            <a:r>
              <a:rPr lang="ar-KW" dirty="0"/>
              <a:t>ــب خ</a:t>
            </a:r>
            <a:r>
              <a:rPr lang="ar-SA" dirty="0"/>
              <a:t>َ</a:t>
            </a:r>
            <a:r>
              <a:rPr lang="ar-KW" dirty="0"/>
              <a:t>ــط</a:t>
            </a:r>
            <a:br>
              <a:rPr lang="ar-KW" dirty="0"/>
            </a:br>
            <a:r>
              <a:rPr lang="ar-KW" dirty="0"/>
              <a:t>ي</a:t>
            </a:r>
            <a:r>
              <a:rPr lang="ar-SA" dirty="0"/>
              <a:t>ْ</a:t>
            </a:r>
            <a:r>
              <a:rPr lang="ar-KW" dirty="0"/>
              <a:t>ــع</a:t>
            </a:r>
            <a:r>
              <a:rPr lang="ar-SA" dirty="0"/>
              <a:t>َ</a:t>
            </a:r>
            <a:r>
              <a:rPr lang="ar-KW" dirty="0"/>
              <a:t>ــل</a:t>
            </a:r>
            <a:r>
              <a:rPr lang="ar-SA" dirty="0"/>
              <a:t>ِّ</a:t>
            </a:r>
            <a:r>
              <a:rPr lang="ar-KW" dirty="0"/>
              <a:t>ـــق أ</a:t>
            </a:r>
            <a:r>
              <a:rPr lang="ar-SA" dirty="0"/>
              <a:t>َ</a:t>
            </a:r>
            <a:r>
              <a:rPr lang="ar-KW" dirty="0"/>
              <a:t>و ي</a:t>
            </a:r>
            <a:r>
              <a:rPr lang="ar-SA" dirty="0"/>
              <a:t>ْ</a:t>
            </a:r>
            <a:r>
              <a:rPr lang="ar-KW" dirty="0"/>
              <a:t>ــكــون م</a:t>
            </a:r>
            <a:r>
              <a:rPr lang="ar-SA" dirty="0"/>
              <a:t>َ</a:t>
            </a:r>
            <a:r>
              <a:rPr lang="ar-KW" dirty="0"/>
              <a:t>ــش</a:t>
            </a:r>
            <a:r>
              <a:rPr lang="ar-SA" dirty="0"/>
              <a:t>ْ</a:t>
            </a:r>
            <a:r>
              <a:rPr lang="ar-KW" dirty="0"/>
              <a:t>ــغــول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Once, lines might be busy</a:t>
            </a:r>
            <a:br>
              <a:rPr lang="en-US" dirty="0"/>
            </a:br>
            <a:r>
              <a:rPr lang="en-US" dirty="0"/>
              <a:t>Thence, you could be hanged off!!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Mumken</a:t>
            </a:r>
            <a:r>
              <a:rPr lang="en-US" dirty="0"/>
              <a:t> </a:t>
            </a:r>
            <a:r>
              <a:rPr lang="en-US" dirty="0" err="1"/>
              <a:t>Kel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Tu</a:t>
            </a:r>
            <a:r>
              <a:rPr lang="en-US" dirty="0" err="1">
                <a:ea typeface="Calibri" panose="020F0502020204030204" pitchFamily="34" charset="0"/>
              </a:rPr>
              <a:t>ṭlub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/>
              <a:t>Kha</a:t>
            </a:r>
            <a:r>
              <a:rPr lang="en-US" dirty="0" err="1">
                <a:ea typeface="Calibri" panose="020F0502020204030204" pitchFamily="34" charset="0"/>
              </a:rPr>
              <a:t>ṭ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y</a:t>
            </a:r>
            <a:r>
              <a:rPr lang="en-US" dirty="0" err="1"/>
              <a:t>‘Alle</a:t>
            </a:r>
            <a:r>
              <a:rPr lang="en-US" dirty="0"/>
              <a:t>‛ ‛Aw </a:t>
            </a:r>
            <a:r>
              <a:rPr lang="en-US" dirty="0" err="1"/>
              <a:t>Ykūn</a:t>
            </a:r>
            <a:r>
              <a:rPr lang="en-US" dirty="0"/>
              <a:t> </a:t>
            </a:r>
            <a:r>
              <a:rPr lang="en-US" dirty="0" err="1"/>
              <a:t>Mashghūl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75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أَم</a:t>
            </a:r>
            <a:r>
              <a:rPr lang="ar-SA" dirty="0"/>
              <a:t>َّ</a:t>
            </a:r>
            <a:r>
              <a:rPr lang="ar-KW" dirty="0"/>
              <a:t>ــا الــرّ</a:t>
            </a:r>
            <a:r>
              <a:rPr lang="ar-SA" dirty="0"/>
              <a:t>َ</a:t>
            </a:r>
            <a:r>
              <a:rPr lang="ar-KW" dirty="0"/>
              <a:t>بّ داي</a:t>
            </a:r>
            <a:r>
              <a:rPr lang="ar-SA" dirty="0"/>
              <a:t>ْ</a:t>
            </a:r>
            <a:r>
              <a:rPr lang="ar-KW" dirty="0"/>
              <a:t>ــمًــا ع</a:t>
            </a:r>
            <a:r>
              <a:rPr lang="ar-SA" dirty="0"/>
              <a:t>َ</a:t>
            </a:r>
            <a:r>
              <a:rPr lang="ar-KW" dirty="0"/>
              <a:t>ــالــخ</a:t>
            </a:r>
            <a:r>
              <a:rPr lang="ar-SA" dirty="0"/>
              <a:t>َ</a:t>
            </a:r>
            <a:r>
              <a:rPr lang="ar-KW" dirty="0"/>
              <a:t>ــط</a:t>
            </a:r>
            <a:br>
              <a:rPr lang="ar-KW" dirty="0"/>
            </a:br>
            <a:r>
              <a:rPr lang="ar-KW" dirty="0"/>
              <a:t>و</a:t>
            </a:r>
            <a:r>
              <a:rPr lang="ar-SA" dirty="0"/>
              <a:t>ْ</a:t>
            </a:r>
            <a:r>
              <a:rPr lang="ar-KW" dirty="0"/>
              <a:t>نــاط</a:t>
            </a:r>
            <a:r>
              <a:rPr lang="ar-SA" dirty="0"/>
              <a:t>ِ</a:t>
            </a:r>
            <a:r>
              <a:rPr lang="ar-KW" dirty="0"/>
              <a:t>ــر </a:t>
            </a:r>
            <a:r>
              <a:rPr lang="ar-KW" dirty="0" err="1"/>
              <a:t>شــو</a:t>
            </a:r>
            <a:r>
              <a:rPr lang="ar-KW" dirty="0"/>
              <a:t> ب</a:t>
            </a:r>
            <a:r>
              <a:rPr lang="ar-SA" dirty="0"/>
              <a:t>َ</a:t>
            </a:r>
            <a:r>
              <a:rPr lang="ar-KW" dirty="0"/>
              <a:t>ــدّ</a:t>
            </a:r>
            <a:r>
              <a:rPr lang="ar-SA" dirty="0"/>
              <a:t>َ</a:t>
            </a:r>
            <a:r>
              <a:rPr lang="ar-KW" dirty="0"/>
              <a:t>ك ت</a:t>
            </a:r>
            <a:r>
              <a:rPr lang="ar-SA" dirty="0"/>
              <a:t>ْ</a:t>
            </a:r>
            <a:r>
              <a:rPr lang="ar-KW" dirty="0"/>
              <a:t>ــقــول!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But the Lord is always online </a:t>
            </a:r>
            <a:br>
              <a:rPr lang="en-US" dirty="0"/>
            </a:br>
            <a:r>
              <a:rPr lang="en-US" dirty="0"/>
              <a:t>So waiting for you to chat!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Ammā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 </a:t>
            </a:r>
            <a:r>
              <a:rPr lang="en-US" dirty="0" err="1"/>
              <a:t>Dāyman</a:t>
            </a:r>
            <a:r>
              <a:rPr lang="en-US" dirty="0"/>
              <a:t> </a:t>
            </a:r>
            <a:r>
              <a:rPr lang="en-US" dirty="0">
                <a:ea typeface="Calibri" panose="020F0502020204030204" pitchFamily="34" charset="0"/>
              </a:rPr>
              <a:t>‘</a:t>
            </a:r>
            <a:r>
              <a:rPr lang="en-US" dirty="0" err="1">
                <a:ea typeface="Calibri" panose="020F0502020204030204" pitchFamily="34" charset="0"/>
              </a:rPr>
              <a:t>alK</a:t>
            </a:r>
            <a:r>
              <a:rPr lang="en-US" dirty="0" err="1"/>
              <a:t>ha</a:t>
            </a:r>
            <a:r>
              <a:rPr lang="en-US" dirty="0" err="1">
                <a:ea typeface="Calibri" panose="020F0502020204030204" pitchFamily="34" charset="0"/>
              </a:rPr>
              <a:t>ṭ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wN</a:t>
            </a:r>
            <a:r>
              <a:rPr lang="en-US" dirty="0" err="1"/>
              <a:t>ā</a:t>
            </a:r>
            <a:r>
              <a:rPr lang="en-US" dirty="0" err="1">
                <a:ea typeface="Calibri" panose="020F0502020204030204" pitchFamily="34" charset="0"/>
              </a:rPr>
              <a:t>ṭer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Sh</a:t>
            </a:r>
            <a:r>
              <a:rPr lang="en-US" dirty="0" err="1"/>
              <a:t>ū</a:t>
            </a:r>
            <a:r>
              <a:rPr lang="en-US" dirty="0"/>
              <a:t> </a:t>
            </a:r>
            <a:r>
              <a:rPr lang="en-US" dirty="0" err="1"/>
              <a:t>Baddak</a:t>
            </a:r>
            <a:r>
              <a:rPr lang="en-US" dirty="0"/>
              <a:t> </a:t>
            </a:r>
            <a:r>
              <a:rPr lang="en-US" dirty="0" err="1"/>
              <a:t>T‛ūl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2749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</a:t>
            </a:r>
            <a:r>
              <a:rPr lang="ar-KW" dirty="0" err="1"/>
              <a:t>لأَنُّــو</a:t>
            </a:r>
            <a:r>
              <a:rPr lang="ar-KW" dirty="0"/>
              <a:t> الــلَّــه مَــوْجــود</a:t>
            </a:r>
            <a:br>
              <a:rPr lang="ar-KW" dirty="0"/>
            </a:br>
            <a:r>
              <a:rPr lang="ar-KW" dirty="0"/>
              <a:t>ويــنْ مــا كــان، وْكِــلِّ الــوَقْــت!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Because God is Omnipresent!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la‛Annu</a:t>
            </a:r>
            <a:r>
              <a:rPr lang="en-US" dirty="0"/>
              <a:t> ‛</a:t>
            </a:r>
            <a:r>
              <a:rPr lang="en-US" dirty="0" err="1"/>
              <a:t>Allāh</a:t>
            </a:r>
            <a:r>
              <a:rPr lang="en-US" dirty="0"/>
              <a:t> </a:t>
            </a:r>
            <a:r>
              <a:rPr lang="en-US" dirty="0" err="1"/>
              <a:t>Mawjūd</a:t>
            </a:r>
            <a:br>
              <a:rPr lang="en-US" dirty="0"/>
            </a:br>
            <a:r>
              <a:rPr lang="en-US" dirty="0"/>
              <a:t>Wein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Kān</a:t>
            </a:r>
            <a:r>
              <a:rPr lang="en-US" dirty="0"/>
              <a:t>, </a:t>
            </a:r>
            <a:r>
              <a:rPr lang="en-US" dirty="0" err="1"/>
              <a:t>wKelel</a:t>
            </a:r>
            <a:r>
              <a:rPr lang="en-US" dirty="0"/>
              <a:t> </a:t>
            </a:r>
            <a:r>
              <a:rPr lang="en-US" dirty="0" err="1"/>
              <a:t>Wa‛t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70301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حَــدَّكْ هُــوِّي مِــن زَمــان</a:t>
            </a:r>
            <a:br>
              <a:rPr lang="ar-KW" dirty="0"/>
            </a:br>
            <a:r>
              <a:rPr lang="ar-KW" dirty="0"/>
              <a:t>وْبِــحِــبَّــك </a:t>
            </a:r>
            <a:r>
              <a:rPr lang="ar-KW" dirty="0" err="1"/>
              <a:t>تِــفْــتَــحْــلــو</a:t>
            </a:r>
            <a:r>
              <a:rPr lang="ar-KW" dirty="0"/>
              <a:t> الــخَــط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is beside you since day one </a:t>
            </a:r>
            <a:br>
              <a:rPr lang="en-US" dirty="0"/>
            </a:br>
            <a:r>
              <a:rPr lang="en-US" dirty="0"/>
              <a:t>and wants you to answer His Call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Ḥaddak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Huwwī</a:t>
            </a:r>
            <a:r>
              <a:rPr lang="en-US" dirty="0">
                <a:ea typeface="Calibri" panose="020F0502020204030204" pitchFamily="34" charset="0"/>
              </a:rPr>
              <a:t> Min </a:t>
            </a:r>
            <a:r>
              <a:rPr lang="en-US" dirty="0" err="1">
                <a:ea typeface="Calibri" panose="020F0502020204030204" pitchFamily="34" charset="0"/>
              </a:rPr>
              <a:t>Zam</a:t>
            </a:r>
            <a:r>
              <a:rPr lang="en-US" dirty="0" err="1"/>
              <a:t>ān</a:t>
            </a:r>
            <a:br>
              <a:rPr lang="en-US" dirty="0"/>
            </a:br>
            <a:r>
              <a:rPr lang="en-US" dirty="0" err="1"/>
              <a:t>wbi</a:t>
            </a:r>
            <a:r>
              <a:rPr lang="en-US" dirty="0" err="1">
                <a:ea typeface="Calibri" panose="020F0502020204030204" pitchFamily="34" charset="0"/>
              </a:rPr>
              <a:t>Ḥebbak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Teftaḥlul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/>
              <a:t>Kha</a:t>
            </a:r>
            <a:r>
              <a:rPr lang="en-US" dirty="0" err="1">
                <a:ea typeface="Calibri" panose="020F0502020204030204" pitchFamily="34" charset="0"/>
              </a:rPr>
              <a:t>ṭ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17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</a:t>
            </a:r>
            <a:r>
              <a:rPr lang="ar-KW" dirty="0" err="1"/>
              <a:t>شــي</a:t>
            </a:r>
            <a:r>
              <a:rPr lang="ar-KW" dirty="0"/>
              <a:t> مَــرَّة </a:t>
            </a:r>
            <a:r>
              <a:rPr lang="ar-SA" dirty="0"/>
              <a:t>جَ</a:t>
            </a:r>
            <a:r>
              <a:rPr lang="ar-KW" dirty="0"/>
              <a:t>ــ</a:t>
            </a:r>
            <a:r>
              <a:rPr lang="ar-SA" dirty="0"/>
              <a:t>رَّبْ</a:t>
            </a:r>
            <a:r>
              <a:rPr lang="ar-KW" dirty="0"/>
              <a:t>ــ</a:t>
            </a:r>
            <a:r>
              <a:rPr lang="ar-SA" dirty="0"/>
              <a:t>ت</a:t>
            </a:r>
            <a:r>
              <a:rPr lang="ar-KW" dirty="0"/>
              <a:t> ت</a:t>
            </a:r>
            <a:r>
              <a:rPr lang="ar-SA" dirty="0"/>
              <a:t>ْ</a:t>
            </a:r>
            <a:r>
              <a:rPr lang="ar-KW" dirty="0"/>
              <a:t>ــص</a:t>
            </a:r>
            <a:r>
              <a:rPr lang="ar-SA" dirty="0"/>
              <a:t>َ</a:t>
            </a:r>
            <a:r>
              <a:rPr lang="ar-KW" dirty="0"/>
              <a:t>ــلِّــي</a:t>
            </a:r>
            <a:br>
              <a:rPr lang="ar-KW" dirty="0"/>
            </a:br>
            <a:r>
              <a:rPr lang="ar-KW" dirty="0"/>
              <a:t>و</a:t>
            </a:r>
            <a:r>
              <a:rPr lang="ar-SA" dirty="0"/>
              <a:t>ْ</a:t>
            </a:r>
            <a:r>
              <a:rPr lang="ar-KW" dirty="0"/>
              <a:t>ت</a:t>
            </a:r>
            <a:r>
              <a:rPr lang="ar-SA" dirty="0"/>
              <a:t>ِ</a:t>
            </a:r>
            <a:r>
              <a:rPr lang="ar-KW" dirty="0"/>
              <a:t>ــف</a:t>
            </a:r>
            <a:r>
              <a:rPr lang="ar-SA" dirty="0"/>
              <a:t>ْ</a:t>
            </a:r>
            <a:r>
              <a:rPr lang="ar-KW" dirty="0"/>
              <a:t>ــت</a:t>
            </a:r>
            <a:r>
              <a:rPr lang="ar-SA" dirty="0"/>
              <a:t>َ</a:t>
            </a:r>
            <a:r>
              <a:rPr lang="ar-KW" dirty="0"/>
              <a:t>ــح خ</a:t>
            </a:r>
            <a:r>
              <a:rPr lang="ar-SA" dirty="0"/>
              <a:t>َ</a:t>
            </a:r>
            <a:r>
              <a:rPr lang="ar-KW" dirty="0"/>
              <a:t>ــط م</a:t>
            </a:r>
            <a:r>
              <a:rPr lang="ar-SA" dirty="0"/>
              <a:t>َ</a:t>
            </a:r>
            <a:r>
              <a:rPr lang="ar-KW" dirty="0"/>
              <a:t>ــع</a:t>
            </a:r>
            <a:r>
              <a:rPr lang="ar-SA" dirty="0"/>
              <a:t>ْ</a:t>
            </a:r>
            <a:r>
              <a:rPr lang="ar-KW" dirty="0"/>
              <a:t> ي</a:t>
            </a:r>
            <a:r>
              <a:rPr lang="ar-SA" dirty="0"/>
              <a:t>َ</a:t>
            </a:r>
            <a:r>
              <a:rPr lang="ar-KW" dirty="0"/>
              <a:t>ــسوع؟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Have you ever tried to connect with</a:t>
            </a:r>
            <a:br>
              <a:rPr lang="en-US" dirty="0"/>
            </a:br>
            <a:r>
              <a:rPr lang="en-US" dirty="0"/>
              <a:t>Jesus through a prayer?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Sh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Marra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Jarrabte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Tṣallī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wTeftaḥ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Khaṭ</a:t>
            </a:r>
            <a:r>
              <a:rPr lang="en-US" dirty="0">
                <a:ea typeface="Calibri" panose="020F0502020204030204" pitchFamily="34" charset="0"/>
              </a:rPr>
              <a:t> Ma</a:t>
            </a:r>
            <a:r>
              <a:rPr lang="en-US" dirty="0"/>
              <a:t>‘ </a:t>
            </a:r>
            <a:r>
              <a:rPr lang="en-US" dirty="0" err="1"/>
              <a:t>Yasū</a:t>
            </a:r>
            <a:r>
              <a:rPr lang="en-US" dirty="0"/>
              <a:t>‘?</a:t>
            </a:r>
          </a:p>
        </p:txBody>
      </p:sp>
    </p:spTree>
    <p:extLst>
      <p:ext uri="{BB962C8B-B14F-4D97-AF65-F5344CB8AC3E}">
        <p14:creationId xmlns:p14="http://schemas.microsoft.com/office/powerpoint/2010/main" val="39197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شــي</a:t>
            </a:r>
            <a:r>
              <a:rPr lang="ar-KW" dirty="0"/>
              <a:t> م</a:t>
            </a:r>
            <a:r>
              <a:rPr lang="ar-SA" dirty="0"/>
              <a:t>َ</a:t>
            </a:r>
            <a:r>
              <a:rPr lang="ar-KW" dirty="0"/>
              <a:t>ــرّ</a:t>
            </a:r>
            <a:r>
              <a:rPr lang="ar-SA" dirty="0"/>
              <a:t>َ</a:t>
            </a:r>
            <a:r>
              <a:rPr lang="ar-KW" dirty="0"/>
              <a:t>ة ج</a:t>
            </a:r>
            <a:r>
              <a:rPr lang="ar-SA" dirty="0"/>
              <a:t>َ</a:t>
            </a:r>
            <a:r>
              <a:rPr lang="ar-KW" dirty="0"/>
              <a:t>ــرّ</a:t>
            </a:r>
            <a:r>
              <a:rPr lang="ar-SA" dirty="0"/>
              <a:t>َ</a:t>
            </a:r>
            <a:r>
              <a:rPr lang="ar-KW" dirty="0"/>
              <a:t>ب</a:t>
            </a:r>
            <a:r>
              <a:rPr lang="ar-SA" dirty="0"/>
              <a:t>ْ</a:t>
            </a:r>
            <a:r>
              <a:rPr lang="ar-KW" dirty="0"/>
              <a:t>ــت </a:t>
            </a:r>
            <a:r>
              <a:rPr lang="ar-KW" dirty="0" err="1"/>
              <a:t>ت</a:t>
            </a:r>
            <a:r>
              <a:rPr lang="ar-SA" dirty="0"/>
              <a:t>ْ</a:t>
            </a:r>
            <a:r>
              <a:rPr lang="ar-KW" dirty="0"/>
              <a:t>ــم</a:t>
            </a:r>
            <a:r>
              <a:rPr lang="ar-SA" dirty="0"/>
              <a:t>َ</a:t>
            </a:r>
            <a:r>
              <a:rPr lang="ar-KW" dirty="0"/>
              <a:t>ــل</a:t>
            </a:r>
            <a:r>
              <a:rPr lang="ar-SA" dirty="0"/>
              <a:t>ّ</a:t>
            </a:r>
            <a:r>
              <a:rPr lang="ar-KW" dirty="0"/>
              <a:t>ِــي</a:t>
            </a:r>
            <a:br>
              <a:rPr lang="ar-KW" dirty="0"/>
            </a:br>
            <a:r>
              <a:rPr lang="ar-KW" dirty="0"/>
              <a:t>ح</a:t>
            </a:r>
            <a:r>
              <a:rPr lang="ar-SA" dirty="0"/>
              <a:t>َ</a:t>
            </a:r>
            <a:r>
              <a:rPr lang="ar-KW" dirty="0"/>
              <a:t>ــ</a:t>
            </a:r>
            <a:r>
              <a:rPr lang="ar-KW" dirty="0" err="1"/>
              <a:t>يــات</a:t>
            </a:r>
            <a:r>
              <a:rPr lang="ar-SA" dirty="0"/>
              <a:t>َ</a:t>
            </a:r>
            <a:r>
              <a:rPr lang="ar-KW" dirty="0"/>
              <a:t>ــك م</a:t>
            </a:r>
            <a:r>
              <a:rPr lang="ar-SA" dirty="0"/>
              <a:t>ِ</a:t>
            </a:r>
            <a:r>
              <a:rPr lang="ar-KW" dirty="0"/>
              <a:t>ــن هَــالــي</a:t>
            </a:r>
            <a:r>
              <a:rPr lang="ar-SA" dirty="0"/>
              <a:t>ُ</a:t>
            </a:r>
            <a:r>
              <a:rPr lang="ar-KW" dirty="0"/>
              <a:t>ــن</a:t>
            </a:r>
            <a:r>
              <a:rPr lang="ar-SA" dirty="0"/>
              <a:t>ْ</a:t>
            </a:r>
            <a:r>
              <a:rPr lang="ar-KW" dirty="0"/>
              <a:t>ــبــوع؟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Have you ever tried to feed your life </a:t>
            </a:r>
            <a:br>
              <a:rPr lang="en-US" dirty="0"/>
            </a:br>
            <a:r>
              <a:rPr lang="en-US" dirty="0"/>
              <a:t>from His Store?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Sh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Marra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Jarrabt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Tmallī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Ḥayātak</a:t>
            </a:r>
            <a:r>
              <a:rPr lang="en-US" dirty="0">
                <a:ea typeface="Calibri" panose="020F0502020204030204" pitchFamily="34" charset="0"/>
              </a:rPr>
              <a:t> Min </a:t>
            </a:r>
            <a:r>
              <a:rPr lang="en-US" dirty="0" err="1">
                <a:ea typeface="Calibri" panose="020F0502020204030204" pitchFamily="34" charset="0"/>
              </a:rPr>
              <a:t>halYunb</a:t>
            </a:r>
            <a:r>
              <a:rPr lang="en-US" dirty="0" err="1"/>
              <a:t>ū</a:t>
            </a:r>
            <a:r>
              <a:rPr lang="en-US" dirty="0"/>
              <a:t>‘?</a:t>
            </a:r>
          </a:p>
        </p:txBody>
      </p:sp>
    </p:spTree>
    <p:extLst>
      <p:ext uri="{BB962C8B-B14F-4D97-AF65-F5344CB8AC3E}">
        <p14:creationId xmlns:p14="http://schemas.microsoft.com/office/powerpoint/2010/main" val="176721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الــدِّنْــيِــي</a:t>
            </a:r>
            <a:r>
              <a:rPr lang="ar-KW" dirty="0"/>
              <a:t> كِــلاَّ خْــطــوط، خْــطــوط </a:t>
            </a:r>
            <a:br>
              <a:rPr lang="ar-KW" dirty="0"/>
            </a:br>
            <a:r>
              <a:rPr lang="ar-KW" dirty="0"/>
              <a:t>مِــتْـــلِ خْــيـــوطِ الـعَــنْــكَــبــوت!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world is full of Lines </a:t>
            </a:r>
            <a:br>
              <a:rPr lang="en-US" dirty="0"/>
            </a:br>
            <a:r>
              <a:rPr lang="en-US" dirty="0"/>
              <a:t>Just like a Spider web!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Eddenyī</a:t>
            </a:r>
            <a:r>
              <a:rPr lang="en-US" dirty="0"/>
              <a:t> </a:t>
            </a:r>
            <a:r>
              <a:rPr lang="en-US" dirty="0" err="1"/>
              <a:t>Kellā</a:t>
            </a:r>
            <a:r>
              <a:rPr lang="en-US" dirty="0"/>
              <a:t> </a:t>
            </a:r>
            <a:r>
              <a:rPr lang="en-US" dirty="0" err="1"/>
              <a:t>Kh</a:t>
            </a:r>
            <a:r>
              <a:rPr lang="en-US" dirty="0" err="1">
                <a:ea typeface="Calibri" panose="020F0502020204030204" pitchFamily="34" charset="0"/>
              </a:rPr>
              <a:t>ṭūṭ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/>
              <a:t>Kh</a:t>
            </a:r>
            <a:r>
              <a:rPr lang="en-US" dirty="0" err="1">
                <a:ea typeface="Calibri" panose="020F0502020204030204" pitchFamily="34" charset="0"/>
              </a:rPr>
              <a:t>ṭūṭ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Metle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/>
              <a:t>Khy</a:t>
            </a:r>
            <a:r>
              <a:rPr lang="en-US" dirty="0" err="1">
                <a:ea typeface="Calibri" panose="020F0502020204030204" pitchFamily="34" charset="0"/>
              </a:rPr>
              <a:t>ūṭel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Ankab</a:t>
            </a:r>
            <a:r>
              <a:rPr lang="en-US" dirty="0" err="1">
                <a:ea typeface="Calibri" panose="020F0502020204030204" pitchFamily="34" charset="0"/>
              </a:rPr>
              <a:t>ūt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5669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تِــلِــفــون، وْكَــهْــرَبــا، وْإِنْــتِــرْنِــت</a:t>
            </a:r>
            <a:br>
              <a:rPr lang="ar-KW" dirty="0"/>
            </a:br>
            <a:r>
              <a:rPr lang="ar-KW" dirty="0"/>
              <a:t>وْخَــطّ </a:t>
            </a:r>
            <a:r>
              <a:rPr lang="ar-KW" dirty="0" err="1"/>
              <a:t>بْــيُــوصَــلْ</a:t>
            </a:r>
            <a:r>
              <a:rPr lang="ar-KW" dirty="0"/>
              <a:t> لِـلْــمَــلَــكــوت!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Phone lines, electricity and internet</a:t>
            </a:r>
            <a:r>
              <a:rPr lang="ar-SA" dirty="0"/>
              <a:t> </a:t>
            </a:r>
            <a:br>
              <a:rPr lang="en-US" dirty="0"/>
            </a:br>
            <a:r>
              <a:rPr lang="en-US" dirty="0"/>
              <a:t>And only one direct line to Heaven!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Telefon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>
                <a:ea typeface="Calibri" panose="020F0502020204030204" pitchFamily="34" charset="0"/>
              </a:rPr>
              <a:t>wKahrab</a:t>
            </a:r>
            <a:r>
              <a:rPr lang="en-US" dirty="0" err="1"/>
              <a:t>ā</a:t>
            </a:r>
            <a:r>
              <a:rPr lang="en-US" dirty="0"/>
              <a:t>, </a:t>
            </a:r>
            <a:r>
              <a:rPr lang="en-US" dirty="0" err="1"/>
              <a:t>w‛Enternet</a:t>
            </a:r>
            <a:br>
              <a:rPr lang="en-US" dirty="0"/>
            </a:br>
            <a:r>
              <a:rPr lang="en-US" dirty="0" err="1"/>
              <a:t>wKha</a:t>
            </a:r>
            <a:r>
              <a:rPr lang="en-US" dirty="0" err="1">
                <a:ea typeface="Calibri" panose="020F0502020204030204" pitchFamily="34" charset="0"/>
              </a:rPr>
              <a:t>ṭṭe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bYūṣal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lelMalakūt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450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746</TotalTime>
  <Words>288</Words>
  <Application>Microsoft Office PowerPoint</Application>
  <PresentationFormat>Widescreen</PresentationFormat>
  <Paragraphs>46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1_Office Theme</vt:lpstr>
      <vt:lpstr>الـدِّنــيِــي كِــلاَّ خْــطــوط</vt:lpstr>
      <vt:lpstr>الــدِّنْــيِــي كِــلاَّ خْــطــوط، خْــطــوط  مِــتْـــلِ خْــيـــوطِ الـعَــنْــكَــبــوت!</vt:lpstr>
      <vt:lpstr>تِــلِــفــون، وْكَــهْــرَبــا، وْإِنْــتِــرْنِــت وْخَــطّ بْــيُــوصَــلْ لِـلْــمَــلَــكــوت!</vt:lpstr>
      <vt:lpstr>مــا خْــطــوطِ الـعــالَــم كِــلاَّ  بْــتـوقَــفْ لَـمَّـا بْــتُـقْـطَـع عَــنْـهـا الـمـال!</vt:lpstr>
      <vt:lpstr>إِلاَّ خَــطِّ الــسَّــمــا فــاتِـــح بَــسْ خَــلِّــي عَــنْــدَك إِرْســال!</vt:lpstr>
      <vt:lpstr>مــا مُــمْــكِــن كِــل مــا تُــطْــلُــب خَــط يْــعَــلِّـــق أَو يْــكــون مَــشْــغــول</vt:lpstr>
      <vt:lpstr>أَمَّــا الــرَّبّ دايْــمًــا عَــالــخَــط وْنــاطِــر شــو بَــدَّك تْــقــول!</vt:lpstr>
      <vt:lpstr>مــا لأَنُّــو الــلَّــه مَــوْجــود ويــنْ مــا كــان، وْكِــلِّ الــوَقْــت!</vt:lpstr>
      <vt:lpstr>حَــدَّكْ هُــوِّي مِــن زَمــان وْبِــحِــبَّــك تِــفْــتَــحْــلــو الــخَــط</vt:lpstr>
      <vt:lpstr>مــا شــي مَــرَّة جَــرَّبْــت تْــصَــلِّــي وْتِــفْــتَــح خَــط مَــعْ يَــسوع؟</vt:lpstr>
      <vt:lpstr>شــي مَــرَّة جَــرَّبْــت تْــمَــلِّــي حَــيــاتَــك مِــن هَــالــيُــنْــبــوع؟</vt:lpstr>
      <vt:lpstr>الــدِّنْــيِــي كِــلاَّ خْــطــوط، خْــطــوط  مِــتْـــلِ خْــيـــوطِ الـعَــنْــكَــبــوت!</vt:lpstr>
      <vt:lpstr>تِــلِــفــون، وْكَــهْــرَبــا، وْإِنْــتِــرْنِــت وْخَــطّ بْــيُــوصَــلْ لِـلْــمَــلَــكــوت!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Eddenyī Kellā Khṭūṭ - الدنيي كلا خطوط</dc:title>
  <dc:subject>The World is Full of Wires</dc:subject>
  <dc:creator>Nizar Fares</dc:creator>
  <cp:keywords>Nizar 2006 Forsa I - فرصة1</cp:keywords>
  <cp:lastModifiedBy>Honey Funny</cp:lastModifiedBy>
  <cp:revision>253</cp:revision>
  <dcterms:created xsi:type="dcterms:W3CDTF">2014-06-01T05:24:09Z</dcterms:created>
  <dcterms:modified xsi:type="dcterms:W3CDTF">2018-10-05T19:34:56Z</dcterms:modified>
  <cp:category>Kids</cp:category>
</cp:coreProperties>
</file>