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2"/>
  </p:notesMasterIdLst>
  <p:handoutMasterIdLst>
    <p:handoutMasterId r:id="rId13"/>
  </p:handoutMasterIdLst>
  <p:sldIdLst>
    <p:sldId id="264" r:id="rId2"/>
    <p:sldId id="265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34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100" d="100"/>
          <a:sy n="100" d="100"/>
        </p:scale>
        <p:origin x="560" y="6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16/09/2025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16/09/2025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BE77A-B65D-8E74-503A-35F890EF2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</p:spPr>
        <p:txBody>
          <a:bodyPr/>
          <a:lstStyle/>
          <a:p>
            <a:r>
              <a:rPr lang="ar-KW" dirty="0"/>
              <a:t>لَـــيْــــتَ سَـــلامَـــكَ يَــأسِــرُنـــي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7CA281-A037-9A67-7A2F-68DD1A818E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</p:spPr>
        <p:txBody>
          <a:bodyPr/>
          <a:lstStyle/>
          <a:p>
            <a:r>
              <a:rPr lang="en-US" dirty="0"/>
              <a:t>May Your peace captivate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FE3B82-CA4E-586A-1215-CEFBA80C1C7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</p:spPr>
        <p:txBody>
          <a:bodyPr>
            <a:normAutofit/>
          </a:bodyPr>
          <a:lstStyle/>
          <a:p>
            <a:r>
              <a:rPr lang="en-US" dirty="0" err="1"/>
              <a:t>Layta</a:t>
            </a:r>
            <a:r>
              <a:rPr lang="en-US" dirty="0"/>
              <a:t> </a:t>
            </a:r>
            <a:r>
              <a:rPr lang="en-US" dirty="0" err="1"/>
              <a:t>Salāmak</a:t>
            </a:r>
            <a:r>
              <a:rPr lang="en-US" dirty="0"/>
              <a:t> </a:t>
            </a:r>
            <a:r>
              <a:rPr lang="en-US" dirty="0" err="1"/>
              <a:t>Ya‛serunī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5DB115-19D1-4C37-C5FF-0B42A699165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</p:spPr>
        <p:txBody>
          <a:bodyPr/>
          <a:lstStyle/>
          <a:p>
            <a:r>
              <a:rPr lang="en-US" dirty="0"/>
              <a:t>Lyrics and Music by: Bahgat Adly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85D700B-2736-B578-9115-0E56A75C036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</a:t>
            </a:r>
            <a:r>
              <a:rPr lang="en-US" dirty="0"/>
              <a:t> </a:t>
            </a:r>
            <a:r>
              <a:rPr lang="en-US" dirty="0" err="1"/>
              <a:t>Talḥīn</a:t>
            </a:r>
            <a:r>
              <a:rPr lang="en-US" dirty="0"/>
              <a:t>: Bahgat Adly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F308BE2-96BB-ED41-13A3-841F6793CDD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</p:spPr>
        <p:txBody>
          <a:bodyPr/>
          <a:lstStyle/>
          <a:p>
            <a:r>
              <a:rPr lang="ar-KW" dirty="0"/>
              <a:t>كلمات وألحان: بــهــجــت عــدلــــي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096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لَــيْـــتَ سَــلامَـــكَ يَــأسِــرُنـــي</a:t>
            </a:r>
            <a:br>
              <a:rPr lang="ar-KW" dirty="0"/>
            </a:br>
            <a:r>
              <a:rPr lang="ar-KW" dirty="0"/>
              <a:t>لَــيْــتَــهُ يَــتَــغَــلْــغَـــلُ فِـــيَّ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May Your peace captivate me</a:t>
            </a:r>
          </a:p>
          <a:p>
            <a:r>
              <a:rPr lang="en-US" dirty="0"/>
              <a:t>May it go deep inside of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Layta</a:t>
            </a:r>
            <a:r>
              <a:rPr lang="en-US" dirty="0"/>
              <a:t> </a:t>
            </a:r>
            <a:r>
              <a:rPr lang="en-US" dirty="0" err="1"/>
              <a:t>Salāmaka</a:t>
            </a:r>
            <a:r>
              <a:rPr lang="en-US" dirty="0"/>
              <a:t> </a:t>
            </a:r>
            <a:r>
              <a:rPr lang="en-US" dirty="0" err="1"/>
              <a:t>Ya‛serunī</a:t>
            </a:r>
            <a:br>
              <a:rPr lang="en-US" dirty="0"/>
            </a:br>
            <a:r>
              <a:rPr lang="en-US" dirty="0" err="1"/>
              <a:t>Laytahu</a:t>
            </a:r>
            <a:r>
              <a:rPr lang="en-US" dirty="0"/>
              <a:t> </a:t>
            </a:r>
            <a:r>
              <a:rPr lang="en-US" dirty="0" err="1"/>
              <a:t>Yataghalghalu</a:t>
            </a:r>
            <a:r>
              <a:rPr lang="en-US" dirty="0"/>
              <a:t> </a:t>
            </a:r>
            <a:r>
              <a:rPr lang="en-US" dirty="0" err="1"/>
              <a:t>Fiyya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773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C3B4A-6C2C-58D4-A245-0C098F5CB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فَــأَرَى حُــبَّـــكَ يَـحْـصُــرُنـــي</a:t>
            </a:r>
            <a:br>
              <a:rPr lang="ar-KW" dirty="0"/>
            </a:br>
            <a:r>
              <a:rPr lang="ar-KW" dirty="0"/>
              <a:t>وَيَــدَيْـــكَ تَـحْــنـــو عَــلَـــيَّ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A6B13E-0E9D-397F-9551-FF6975FEDDC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So I see Your love surrounding me </a:t>
            </a:r>
            <a:br>
              <a:rPr lang="en-US" dirty="0"/>
            </a:br>
            <a:r>
              <a:rPr lang="en-US" dirty="0"/>
              <a:t>and Your hands embracing me tenderly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918B82-0899-9620-61D9-F6CDBAA64E4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fa‛Arā</a:t>
            </a:r>
            <a:r>
              <a:rPr lang="en-US" dirty="0"/>
              <a:t> </a:t>
            </a:r>
            <a:r>
              <a:rPr lang="en-US" dirty="0" err="1"/>
              <a:t>Ḥubbaka</a:t>
            </a:r>
            <a:r>
              <a:rPr lang="en-US" dirty="0"/>
              <a:t> </a:t>
            </a:r>
            <a:r>
              <a:rPr lang="en-US" dirty="0" err="1"/>
              <a:t>Yaḥṣurunī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waYadayka</a:t>
            </a:r>
            <a:r>
              <a:rPr lang="en-US" dirty="0"/>
              <a:t> </a:t>
            </a:r>
            <a:r>
              <a:rPr lang="en-US" dirty="0" err="1"/>
              <a:t>Taḥnū</a:t>
            </a:r>
            <a:r>
              <a:rPr lang="en-US" dirty="0"/>
              <a:t> </a:t>
            </a:r>
            <a:r>
              <a:rPr lang="en-US" dirty="0" err="1"/>
              <a:t>ʻAlayya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64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87E60F-7BB6-656A-9C1D-D742C755D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فَـــلا أَفْـــــراح وَلا أَتْـــــراح</a:t>
            </a:r>
            <a:br>
              <a:rPr lang="ar-KW" dirty="0"/>
            </a:br>
            <a:r>
              <a:rPr lang="ar-KW" dirty="0"/>
              <a:t>وَلا إِنْــســـان وَلا شَــيْــطـــان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532D-A499-BA71-4885-AA409912797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Then there would be no joy or sorrow </a:t>
            </a:r>
            <a:br>
              <a:rPr lang="en-US" dirty="0"/>
            </a:br>
            <a:r>
              <a:rPr lang="en-US" dirty="0"/>
              <a:t>Neither man nor devil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A9EA40-D75D-F78B-BD2C-5A1D78D41C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faLā</a:t>
            </a:r>
            <a:r>
              <a:rPr lang="en-US" dirty="0"/>
              <a:t> ‛</a:t>
            </a:r>
            <a:r>
              <a:rPr lang="en-US" dirty="0" err="1"/>
              <a:t>Afrāḥ</a:t>
            </a:r>
            <a:r>
              <a:rPr lang="en-US" dirty="0"/>
              <a:t> </a:t>
            </a:r>
            <a:r>
              <a:rPr lang="en-US" dirty="0" err="1"/>
              <a:t>waLā</a:t>
            </a:r>
            <a:r>
              <a:rPr lang="en-US" dirty="0"/>
              <a:t> ‛</a:t>
            </a:r>
            <a:r>
              <a:rPr lang="en-US" dirty="0" err="1"/>
              <a:t>Atrāḥ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waLā</a:t>
            </a:r>
            <a:r>
              <a:rPr lang="en-US" dirty="0"/>
              <a:t> ‛</a:t>
            </a:r>
            <a:r>
              <a:rPr lang="en-US" dirty="0" err="1"/>
              <a:t>Ensān</a:t>
            </a:r>
            <a:r>
              <a:rPr lang="en-US" dirty="0"/>
              <a:t> </a:t>
            </a: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Shayṭān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049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CCC7B-5222-6FBB-9A96-879BD015B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وَلا قُـــــوَّات وَلا رِيـــاســــات</a:t>
            </a:r>
            <a:br>
              <a:rPr lang="ar-KW" dirty="0"/>
            </a:br>
            <a:r>
              <a:rPr lang="ar-KW" dirty="0"/>
              <a:t>تَــنْـــزِعُ حُــبَّـــكَ يـــا راعِـــــيَّ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20286B-B84A-65E9-8A55-192B9878017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No powers no kings</a:t>
            </a:r>
            <a:br>
              <a:rPr lang="en-US" dirty="0"/>
            </a:br>
            <a:r>
              <a:rPr lang="en-US" dirty="0"/>
              <a:t>That could strip Your love out of me my Shepherd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2D9701-A03A-A8B8-3518-90922679B93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Quwwāt</a:t>
            </a:r>
            <a:r>
              <a:rPr lang="en-US" dirty="0"/>
              <a:t> </a:t>
            </a: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Reyāsāt</a:t>
            </a:r>
            <a:br>
              <a:rPr lang="en-US" dirty="0"/>
            </a:br>
            <a:r>
              <a:rPr lang="en-US" dirty="0" err="1"/>
              <a:t>Tanzeʻu</a:t>
            </a:r>
            <a:r>
              <a:rPr lang="en-US" dirty="0"/>
              <a:t> </a:t>
            </a:r>
            <a:r>
              <a:rPr lang="en-US" dirty="0" err="1"/>
              <a:t>Ḥubbaka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Rāʻeyya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48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D47C3-445A-045C-2045-5661A634F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حُــبُّــكَ يَــمْـلأُ قَــلـبــي سَـــلام</a:t>
            </a:r>
            <a:br>
              <a:rPr lang="ar-KW" dirty="0"/>
            </a:br>
            <a:r>
              <a:rPr lang="ar-KW" dirty="0"/>
              <a:t>يَــرْفَــعُ نَــفــســي مِــنَ الـضَّـعــفِ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373C96-4CFB-4A14-389E-3CF7CC8FF82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Your Love fills my heart with peace</a:t>
            </a:r>
          </a:p>
          <a:p>
            <a:r>
              <a:rPr lang="en-US" dirty="0"/>
              <a:t>It lifts my soul from weakness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17F0B0-DC55-E7A0-78E9-101009A2579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Ḥubbuka</a:t>
            </a:r>
            <a:r>
              <a:rPr lang="en-US" dirty="0"/>
              <a:t> </a:t>
            </a:r>
            <a:r>
              <a:rPr lang="en-US" dirty="0" err="1"/>
              <a:t>Yamla‛u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Salām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Yarfaʻu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Mena </a:t>
            </a:r>
            <a:r>
              <a:rPr lang="en-US" dirty="0" err="1"/>
              <a:t>Ḍḍaʻfe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873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DFAD7D-6085-B781-06B8-D394E740A6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8C27B-957A-0AC1-DCD7-30E2CEB59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يُــفـــرِغُ قَــلــبــي مِــنَ الأَوْهــــام</a:t>
            </a:r>
            <a:br>
              <a:rPr lang="ar-KW" dirty="0"/>
            </a:br>
            <a:r>
              <a:rPr lang="ar-KW" dirty="0"/>
              <a:t>يَــطْـــرَحُ لِــلْـخـــارِجِ خَـــوْفـــــي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84D9F6-A09C-1DAF-4BD0-E5A69122B99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It empties my heart of illusions </a:t>
            </a:r>
            <a:br>
              <a:rPr lang="en-US" dirty="0"/>
            </a:br>
            <a:r>
              <a:rPr lang="en-US" dirty="0"/>
              <a:t>It casts out my fear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96D44F-55AC-046B-7419-53F3A64D86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Yufrighu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Minal ‛</a:t>
            </a:r>
            <a:r>
              <a:rPr lang="en-US" dirty="0" err="1"/>
              <a:t>Awhām</a:t>
            </a:r>
            <a:br>
              <a:rPr lang="en-US" dirty="0"/>
            </a:br>
            <a:r>
              <a:rPr lang="en-US" dirty="0" err="1"/>
              <a:t>Yaṭraḥu</a:t>
            </a:r>
            <a:r>
              <a:rPr lang="en-US" dirty="0"/>
              <a:t> </a:t>
            </a:r>
            <a:r>
              <a:rPr lang="en-US" dirty="0" err="1"/>
              <a:t>lilKhārije</a:t>
            </a:r>
            <a:r>
              <a:rPr lang="en-US" dirty="0"/>
              <a:t> </a:t>
            </a:r>
            <a:r>
              <a:rPr lang="en-US" dirty="0" err="1"/>
              <a:t>Khawfī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098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861A6-09B2-3147-2331-8AB30E978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فَـــلا احـتِـيــاج وَلا انــزِعـــاج</a:t>
            </a:r>
            <a:br>
              <a:rPr lang="ar-KW" dirty="0"/>
            </a:br>
            <a:r>
              <a:rPr lang="ar-KW" dirty="0"/>
              <a:t>وَلا مـــاضـــي وَلا آتــــــــي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4197DC-602C-F2A6-D7FB-0124EE22B73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Then there would be no need nor anxiety </a:t>
            </a:r>
            <a:br>
              <a:rPr lang="en-US" dirty="0"/>
            </a:br>
            <a:r>
              <a:rPr lang="en-US" dirty="0"/>
              <a:t>Neither past nor future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4DA340-B479-ACA6-D690-42B5601640C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faLā</a:t>
            </a:r>
            <a:r>
              <a:rPr lang="en-US" dirty="0"/>
              <a:t> </a:t>
            </a:r>
            <a:r>
              <a:rPr lang="en-US" dirty="0" err="1"/>
              <a:t>Eḥtiyāj</a:t>
            </a:r>
            <a:r>
              <a:rPr lang="en-US" dirty="0"/>
              <a:t> </a:t>
            </a: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Enzi‛āj</a:t>
            </a:r>
            <a:br>
              <a:rPr lang="en-US" dirty="0"/>
            </a:b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Māḍī</a:t>
            </a:r>
            <a:r>
              <a:rPr lang="en-US" dirty="0"/>
              <a:t> </a:t>
            </a:r>
            <a:r>
              <a:rPr lang="en-US" dirty="0" err="1"/>
              <a:t>waLā</a:t>
            </a:r>
            <a:r>
              <a:rPr lang="en-US" dirty="0"/>
              <a:t> ‛</a:t>
            </a:r>
            <a:r>
              <a:rPr lang="en-US" dirty="0" err="1"/>
              <a:t>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953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4FF784-9FAE-4C8A-18CE-B81F5C61E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وَلا أَمْــــوال وَلا أَهْــــــوال</a:t>
            </a:r>
            <a:br>
              <a:rPr lang="ar-KW" dirty="0"/>
            </a:br>
            <a:r>
              <a:rPr lang="ar-KW" dirty="0"/>
              <a:t>تَــنْـــزِعُ حُــبَّـــكَ يـــا راعِـــــيَّ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33AE27-DE24-0E88-EFE4-D9732D0342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Nor wealth nor dreads</a:t>
            </a:r>
          </a:p>
          <a:p>
            <a:r>
              <a:rPr lang="en-US" dirty="0"/>
              <a:t>That could strip Your love out of me my Shepherd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A2B51C-31B9-431C-EFE3-B3EA830D7A8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waLā</a:t>
            </a:r>
            <a:r>
              <a:rPr lang="en-US" dirty="0"/>
              <a:t> ‛</a:t>
            </a:r>
            <a:r>
              <a:rPr lang="en-US" dirty="0" err="1"/>
              <a:t>Amwāl</a:t>
            </a:r>
            <a:r>
              <a:rPr lang="en-US" dirty="0"/>
              <a:t>  </a:t>
            </a:r>
            <a:r>
              <a:rPr lang="en-US" dirty="0" err="1"/>
              <a:t>waLā</a:t>
            </a:r>
            <a:r>
              <a:rPr lang="en-US" dirty="0"/>
              <a:t> ‛</a:t>
            </a:r>
            <a:r>
              <a:rPr lang="en-US" dirty="0" err="1"/>
              <a:t>Ahwāl</a:t>
            </a:r>
            <a:br>
              <a:rPr lang="en-US" dirty="0"/>
            </a:br>
            <a:r>
              <a:rPr lang="en-US" dirty="0" err="1"/>
              <a:t>Tanzeʻu</a:t>
            </a:r>
            <a:r>
              <a:rPr lang="en-US" dirty="0"/>
              <a:t> </a:t>
            </a:r>
            <a:r>
              <a:rPr lang="en-US" dirty="0" err="1"/>
              <a:t>Ḥubbaka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Rāʻeyya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64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704</TotalTime>
  <Words>286</Words>
  <Application>Microsoft Office PowerPoint</Application>
  <PresentationFormat>Widescreen</PresentationFormat>
  <Paragraphs>33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5_Office Theme</vt:lpstr>
      <vt:lpstr>لَـــيْــــتَ سَـــلامَـــكَ يَــأسِــرُنـــي</vt:lpstr>
      <vt:lpstr>لَــيْـــتَ سَــلامَـــكَ يَــأسِــرُنـــي لَــيْــتَــهُ يَــتَــغَــلْــغَـــلُ فِـــيَّ</vt:lpstr>
      <vt:lpstr>فَــأَرَى حُــبَّـــكَ يَـحْـصُــرُنـــي وَيَــدَيْـــكَ تَـحْــنـــو عَــلَـــيَّ</vt:lpstr>
      <vt:lpstr>فَـــلا أَفْـــــراح وَلا أَتْـــــراح وَلا إِنْــســـان وَلا شَــيْــطـــان</vt:lpstr>
      <vt:lpstr>وَلا قُـــــوَّات وَلا رِيـــاســــات تَــنْـــزِعُ حُــبَّـــكَ يـــا راعِـــــيَّ</vt:lpstr>
      <vt:lpstr>حُــبُّــكَ يَــمْـلأُ قَــلـبــي سَـــلام يَــرْفَــعُ نَــفــســي مِــنَ الـضَّـعــفِ</vt:lpstr>
      <vt:lpstr>يُــفـــرِغُ قَــلــبــي مِــنَ الأَوْهــــام يَــطْـــرَحُ لِــلْـخـــارِجِ خَـــوْفـــــي</vt:lpstr>
      <vt:lpstr>فَـــلا احـتِـيــاج وَلا انــزِعـــاج وَلا مـــاضـــي وَلا آتــــــــي</vt:lpstr>
      <vt:lpstr>وَلا أَمْــــوال وَلا أَهْــــــوال تَــنْـــزِعُ حُــبَّـــكَ يـــا راعِـــــيَّ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4</cp:revision>
  <dcterms:created xsi:type="dcterms:W3CDTF">2014-06-01T05:24:09Z</dcterms:created>
  <dcterms:modified xsi:type="dcterms:W3CDTF">2025-09-16T15:12:29Z</dcterms:modified>
  <cp:category/>
</cp:coreProperties>
</file>