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0" r:id="rId1"/>
    <p:sldMasterId id="2147483652" r:id="rId2"/>
  </p:sldMasterIdLst>
  <p:notesMasterIdLst>
    <p:notesMasterId r:id="rId14"/>
  </p:notesMasterIdLst>
  <p:handoutMasterIdLst>
    <p:handoutMasterId r:id="rId15"/>
  </p:handoutMasterIdLst>
  <p:sldIdLst>
    <p:sldId id="295" r:id="rId3"/>
    <p:sldId id="296" r:id="rId4"/>
    <p:sldId id="350" r:id="rId5"/>
    <p:sldId id="351" r:id="rId6"/>
    <p:sldId id="352" r:id="rId7"/>
    <p:sldId id="353" r:id="rId8"/>
    <p:sldId id="354" r:id="rId9"/>
    <p:sldId id="355" r:id="rId10"/>
    <p:sldId id="356" r:id="rId11"/>
    <p:sldId id="357" r:id="rId12"/>
    <p:sldId id="349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915" autoAdjust="0"/>
    <p:restoredTop sz="94672"/>
  </p:normalViewPr>
  <p:slideViewPr>
    <p:cSldViewPr snapToGrid="0" snapToObjects="1">
      <p:cViewPr varScale="1">
        <p:scale>
          <a:sx n="100" d="100"/>
          <a:sy n="100" d="100"/>
        </p:scale>
        <p:origin x="556" y="68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-2707"/>
    </p:cViewPr>
  </p:sorter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20/06/2025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20/06/2025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5E0F34-1AED-4D0C-8212-7FCA0D38E70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94489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5">
            <a:extLst>
              <a:ext uri="{FF2B5EF4-FFF2-40B4-BE49-F238E27FC236}">
                <a16:creationId xmlns:a16="http://schemas.microsoft.com/office/drawing/2014/main" id="{37B171E0-7D81-CA47-84D5-6D63B35E0D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5545466"/>
            <a:ext cx="12192000" cy="719877"/>
          </a:xfrm>
          <a:prstGeom prst="rect">
            <a:avLst/>
          </a:prstGeom>
        </p:spPr>
        <p:txBody>
          <a:bodyPr/>
          <a:lstStyle>
            <a:lvl1pPr algn="ctr" defTabSz="342900" rtl="1" eaLnBrk="1" latinLnBrk="0" hangingPunct="1">
              <a:spcBef>
                <a:spcPct val="0"/>
              </a:spcBef>
              <a:buNone/>
              <a:defRPr sz="300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ctr" defTabSz="342900" rtl="1" eaLnBrk="1" latinLnBrk="0" hangingPunct="1">
              <a:spcBef>
                <a:spcPct val="0"/>
              </a:spcBef>
              <a:buNone/>
            </a:pPr>
            <a:endParaRPr lang="en-US" dirty="0"/>
          </a:p>
        </p:txBody>
      </p:sp>
      <p:sp>
        <p:nvSpPr>
          <p:cNvPr id="9" name="Text Placeholder 5">
            <a:extLst>
              <a:ext uri="{FF2B5EF4-FFF2-40B4-BE49-F238E27FC236}">
                <a16:creationId xmlns:a16="http://schemas.microsoft.com/office/drawing/2014/main" id="{C86C3D6B-4BED-A646-A47A-A527648B037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0" y="6334685"/>
            <a:ext cx="12192000" cy="59069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 algn="ctr">
              <a:spcBef>
                <a:spcPts val="0"/>
              </a:spcBef>
              <a:buFont typeface="Arial" panose="020B0604020202020204" pitchFamily="34" charset="0"/>
              <a:buNone/>
              <a:defRPr sz="2500" b="0">
                <a:solidFill>
                  <a:schemeClr val="tx2">
                    <a:lumMod val="20000"/>
                    <a:lumOff val="8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marL="257175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51435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771525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0" name="Text Placeholder 5">
            <a:extLst>
              <a:ext uri="{FF2B5EF4-FFF2-40B4-BE49-F238E27FC236}">
                <a16:creationId xmlns:a16="http://schemas.microsoft.com/office/drawing/2014/main" id="{8FDCC4D3-DB54-2943-9439-E804D1AAF2E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0" y="5953528"/>
            <a:ext cx="12192000" cy="59069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 algn="ctr">
              <a:spcBef>
                <a:spcPts val="0"/>
              </a:spcBef>
              <a:buFont typeface="Arial" panose="020B0604020202020204" pitchFamily="34" charset="0"/>
              <a:buNone/>
              <a:defRPr sz="2500" b="0">
                <a:solidFill>
                  <a:srgbClr val="FFFF00"/>
                </a:solidFill>
                <a:effectLst/>
                <a:latin typeface="Calibri Light" panose="020F0302020204030204" pitchFamily="34" charset="0"/>
              </a:defRPr>
            </a:lvl1pPr>
            <a:lvl2pPr marL="257175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51435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771525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652546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405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8037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2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2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2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2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0705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405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2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2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2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411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405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2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2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2726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532176"/>
          </a:xfrm>
          <a:prstGeom prst="rect">
            <a:avLst/>
          </a:prstGeom>
        </p:spPr>
        <p:txBody>
          <a:bodyPr vert="horz" lIns="0" tIns="45720" rIns="0" bIns="45720" rtlCol="0" anchor="ctr" anchorCtr="0">
            <a:normAutofit/>
          </a:bodyPr>
          <a:lstStyle>
            <a:lvl1pPr rtl="1">
              <a:lnSpc>
                <a:spcPct val="120000"/>
              </a:lnSpc>
              <a:defRPr sz="54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lIns="0" rIns="0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0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lIns="0" rIns="0" anchor="ctr" anchorCtr="0">
            <a:norm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40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66642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30035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45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2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495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16530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2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27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27433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2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27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27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00420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7" y="4655471"/>
            <a:ext cx="6149009" cy="731520"/>
          </a:xfrm>
          <a:prstGeom prst="rect">
            <a:avLst/>
          </a:prstGeom>
        </p:spPr>
        <p:txBody>
          <a:bodyPr vert="horz" wrap="none" lIns="68580" tIns="34290" rIns="68580" bIns="3429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2700" dirty="0"/>
              <a:t>مِــنَ الـتَّـعَــنِّــي إِلــى الـتَّـغَــنِّــي</a:t>
            </a:r>
            <a:endParaRPr lang="en-US" sz="27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7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7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24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7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9131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7" y="4936823"/>
            <a:ext cx="6149009" cy="731520"/>
          </a:xfrm>
          <a:prstGeom prst="rect">
            <a:avLst/>
          </a:prstGeom>
        </p:spPr>
        <p:txBody>
          <a:bodyPr vert="horz" wrap="none" lIns="68580" tIns="34290" rIns="68580" bIns="3429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2700" dirty="0"/>
              <a:t>مِــنَ الـتَّـعَــنِّــي إِلــى الـتَّـغَــنِّــي</a:t>
            </a:r>
            <a:endParaRPr lang="en-US" sz="27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7" y="6025324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7" y="5492245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24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7" y="225082"/>
            <a:ext cx="4650188" cy="2155000"/>
          </a:xfrm>
          <a:prstGeom prst="rect">
            <a:avLst/>
          </a:prstGeom>
        </p:spPr>
      </p:pic>
      <p:pic>
        <p:nvPicPr>
          <p:cNvPr id="12" name="Picture 11" descr="A yellow letter on a black background&#10;&#10;Description automatically generated">
            <a:extLst>
              <a:ext uri="{FF2B5EF4-FFF2-40B4-BE49-F238E27FC236}">
                <a16:creationId xmlns:a16="http://schemas.microsoft.com/office/drawing/2014/main" id="{83C1860F-BD09-B51A-D886-595D20529E7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911012" y="2641057"/>
            <a:ext cx="2369976" cy="19822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2297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11" Type="http://schemas.openxmlformats.org/officeDocument/2006/relationships/theme" Target="../theme/theme2.xml"/><Relationship Id="rId5" Type="http://schemas.openxmlformats.org/officeDocument/2006/relationships/slideLayout" Target="../slideLayouts/slideLayout6.xml"/><Relationship Id="rId10" Type="http://schemas.openxmlformats.org/officeDocument/2006/relationships/slideLayout" Target="../slideLayouts/slideLayout11.xml"/><Relationship Id="rId4" Type="http://schemas.openxmlformats.org/officeDocument/2006/relationships/slideLayout" Target="../slideLayouts/slideLayout5.xml"/><Relationship Id="rId9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566400" y="1"/>
            <a:ext cx="1524000" cy="1023559"/>
          </a:xfrm>
          <a:prstGeom prst="rect">
            <a:avLst/>
          </a:prstGeom>
        </p:spPr>
      </p:pic>
      <p:sp>
        <p:nvSpPr>
          <p:cNvPr id="9" name="Rectangle 8"/>
          <p:cNvSpPr/>
          <p:nvPr userDrawn="1"/>
        </p:nvSpPr>
        <p:spPr>
          <a:xfrm>
            <a:off x="10830730" y="789801"/>
            <a:ext cx="1361270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defTabSz="914400" rtl="1">
              <a:defRPr/>
            </a:pPr>
            <a:r>
              <a:rPr lang="ar-EG" sz="1100" b="1" dirty="0">
                <a:solidFill>
                  <a:prstClr val="white"/>
                </a:solidFill>
                <a:latin typeface="Arial" panose="020B0604020202020204" pitchFamily="34" charset="0"/>
              </a:rPr>
              <a:t>الكنيسة العربية المعمدانية</a:t>
            </a:r>
            <a:endParaRPr lang="en-US" sz="1100" b="1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29937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</p:sldLayoutIdLst>
  <p:txStyles>
    <p:titleStyle>
      <a:lvl1pPr algn="ctr" defTabSz="914320" rtl="0" eaLnBrk="1" latinLnBrk="0" hangingPunct="1">
        <a:spcBef>
          <a:spcPct val="0"/>
        </a:spcBef>
        <a:buNone/>
        <a:defRPr sz="4000" kern="1200" spc="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342870" indent="-342870" algn="l" defTabSz="914320" rtl="0" eaLnBrk="1" latinLnBrk="0" hangingPunct="1">
        <a:spcBef>
          <a:spcPct val="20000"/>
        </a:spcBef>
        <a:buFont typeface="Arial" panose="020B0604020202020204" pitchFamily="34" charset="0"/>
        <a:buChar char="•"/>
        <a:defRPr sz="2800" kern="1200" spc="0">
          <a:solidFill>
            <a:schemeClr val="bg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742885" indent="-285725" algn="l" defTabSz="914320" rtl="0" eaLnBrk="1" latinLnBrk="0" hangingPunct="1">
        <a:spcBef>
          <a:spcPct val="20000"/>
        </a:spcBef>
        <a:buFont typeface="Arial" panose="020B0604020202020204" pitchFamily="34" charset="0"/>
        <a:buChar char="–"/>
        <a:defRPr sz="2400" kern="1200" spc="0">
          <a:solidFill>
            <a:schemeClr val="bg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2900" indent="-228580" algn="l" defTabSz="91432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 spc="0">
          <a:solidFill>
            <a:schemeClr val="bg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060" indent="-228580" algn="l" defTabSz="914320" rtl="0" eaLnBrk="1" latinLnBrk="0" hangingPunct="1">
        <a:spcBef>
          <a:spcPct val="20000"/>
        </a:spcBef>
        <a:buFont typeface="Arial" panose="020B0604020202020204" pitchFamily="34" charset="0"/>
        <a:buChar char="–"/>
        <a:defRPr sz="1800" kern="1200" spc="0">
          <a:solidFill>
            <a:schemeClr val="bg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220" indent="-228580" algn="l" defTabSz="914320" rtl="0" eaLnBrk="1" latinLnBrk="0" hangingPunct="1">
        <a:spcBef>
          <a:spcPct val="20000"/>
        </a:spcBef>
        <a:buFont typeface="Arial" panose="020B0604020202020204" pitchFamily="34" charset="0"/>
        <a:buChar char="»"/>
        <a:defRPr sz="1800" kern="1200" spc="0">
          <a:solidFill>
            <a:schemeClr val="bg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380" indent="-228580" algn="l" defTabSz="91432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540" indent="-228580" algn="l" defTabSz="91432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700" indent="-228580" algn="l" defTabSz="91432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860" indent="-228580" algn="l" defTabSz="91432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2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60" algn="l" defTabSz="91432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20" algn="l" defTabSz="91432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80" algn="l" defTabSz="91432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40" algn="l" defTabSz="91432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00" algn="l" defTabSz="91432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60" algn="l" defTabSz="91432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120" algn="l" defTabSz="91432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80" algn="l" defTabSz="91432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421298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  <p:sldLayoutId id="2147483657" r:id="rId5"/>
    <p:sldLayoutId id="2147483658" r:id="rId6"/>
    <p:sldLayoutId id="2147483659" r:id="rId7"/>
    <p:sldLayoutId id="2147483660" r:id="rId8"/>
    <p:sldLayoutId id="2147483661" r:id="rId9"/>
    <p:sldLayoutId id="2147483662" r:id="rId10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342900" rtl="0" eaLnBrk="1" latinLnBrk="0" hangingPunct="1">
        <a:spcBef>
          <a:spcPct val="0"/>
        </a:spcBef>
        <a:buNone/>
        <a:defRPr sz="3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3429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6858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0287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3716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18859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spcBef>
                <a:spcPts val="0"/>
              </a:spcBef>
            </a:pPr>
            <a:r>
              <a:rPr lang="ar-KW" sz="6000" dirty="0"/>
              <a:t>يــا زائـــرَ القـبـــرِ مــهـــــــلًا </a:t>
            </a:r>
            <a:endParaRPr lang="en-US" sz="6000" dirty="0"/>
          </a:p>
        </p:txBody>
      </p:sp>
      <p:sp>
        <p:nvSpPr>
          <p:cNvPr id="16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sz="4400" dirty="0"/>
              <a:t>Visitor Of The Tomb; Slow Down</a:t>
            </a:r>
          </a:p>
        </p:txBody>
      </p:sp>
      <p:sp>
        <p:nvSpPr>
          <p:cNvPr id="17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sz="4400" dirty="0" err="1"/>
              <a:t>Yā</a:t>
            </a:r>
            <a:r>
              <a:rPr lang="en-US" sz="4400" dirty="0"/>
              <a:t> </a:t>
            </a:r>
            <a:r>
              <a:rPr lang="en-US" sz="4400" dirty="0" err="1"/>
              <a:t>Zā’iraL</a:t>
            </a:r>
            <a:r>
              <a:rPr lang="en-US" sz="4400" dirty="0"/>
              <a:t> </a:t>
            </a:r>
            <a:r>
              <a:rPr lang="en-US" sz="4400" dirty="0" err="1"/>
              <a:t>Qabri</a:t>
            </a:r>
            <a:r>
              <a:rPr lang="en-US" sz="4400" dirty="0"/>
              <a:t> Mahlan</a:t>
            </a:r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91EB96D8-A71B-E376-27F4-D14A534B0B2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Lyrics: Samir Shomali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7FCE90-C696-A3FD-0C42-7F5B124ECA9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en-US" sz="3200" dirty="0" err="1"/>
              <a:t>Kalimāt</a:t>
            </a:r>
            <a:r>
              <a:rPr lang="en-US" sz="3200" dirty="0"/>
              <a:t>: Samir Shomali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4FAE5C8-900F-BAD5-2335-C25D731A436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Music </a:t>
            </a:r>
            <a:r>
              <a:rPr lang="en-US" sz="3200" dirty="0" err="1"/>
              <a:t>by:Joseph</a:t>
            </a:r>
            <a:r>
              <a:rPr lang="en-US" sz="3200" dirty="0"/>
              <a:t> Khalife</a:t>
            </a:r>
            <a:endParaRPr lang="ar-SA" sz="3200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4E98562-8FBD-B486-527E-27DC17496C88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>
            <a:normAutofit/>
          </a:bodyPr>
          <a:lstStyle/>
          <a:p>
            <a:r>
              <a:rPr lang="en-US" sz="3200" dirty="0" err="1"/>
              <a:t>Talḥīn:Joseph</a:t>
            </a:r>
            <a:r>
              <a:rPr lang="en-US" sz="3200" dirty="0"/>
              <a:t> Khalife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E519FC78-C5FF-C1F1-98CB-FF3D02097A9F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>
            <a:normAutofit/>
          </a:bodyPr>
          <a:lstStyle/>
          <a:p>
            <a:r>
              <a:rPr lang="ar-SA" sz="3200" dirty="0"/>
              <a:t>كلمات</a:t>
            </a:r>
            <a:r>
              <a:rPr lang="en-US" sz="3200" dirty="0"/>
              <a:t> :</a:t>
            </a:r>
            <a:r>
              <a:rPr lang="ar-SA" sz="3200" dirty="0"/>
              <a:t>سمير الشوملي 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C5F879C7-68ED-CB6C-016B-800E419A38A2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>
            <a:normAutofit fontScale="85000" lnSpcReduction="10000"/>
          </a:bodyPr>
          <a:lstStyle/>
          <a:p>
            <a:r>
              <a:rPr lang="ar-SA" sz="3200" dirty="0"/>
              <a:t>تلحين</a:t>
            </a:r>
            <a:r>
              <a:rPr lang="en-US" sz="3200" dirty="0"/>
              <a:t>:</a:t>
            </a:r>
            <a:r>
              <a:rPr lang="ar-EG" sz="4000" dirty="0"/>
              <a:t> جوزيف خليفة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176831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KW" sz="5400" dirty="0"/>
              <a:t>يــا زائـــرَ القـبـــرِ مــهـــــــلًا مَـنْ تَطْـلـــُبُ اليــومَ فـيــــهِ</a:t>
            </a:r>
            <a:br>
              <a:rPr lang="ar-KW" sz="5400" dirty="0"/>
            </a:br>
            <a:r>
              <a:rPr lang="ar-KW" sz="5400" dirty="0"/>
              <a:t>هل تطلُبُ الحيَّ جهلًا لــكــــي تـــنـــــــــوحَ عـــلــيــــــــهِ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Autofit/>
          </a:bodyPr>
          <a:lstStyle/>
          <a:p>
            <a:r>
              <a:rPr lang="en-US" sz="3600" dirty="0"/>
              <a:t>Visitor of the tomb, slow down; whom do you seek today?</a:t>
            </a:r>
          </a:p>
          <a:p>
            <a:r>
              <a:rPr lang="en-US" sz="3600" dirty="0"/>
              <a:t>Do you ignorantly seek the Living One to mourn Him?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sz="4000" dirty="0" err="1"/>
              <a:t>Yā</a:t>
            </a:r>
            <a:r>
              <a:rPr lang="en-US" sz="4000" dirty="0"/>
              <a:t> </a:t>
            </a:r>
            <a:r>
              <a:rPr lang="en-US" sz="4000" dirty="0" err="1"/>
              <a:t>Zā’iraL</a:t>
            </a:r>
            <a:r>
              <a:rPr lang="en-US" sz="4000" dirty="0"/>
              <a:t> </a:t>
            </a:r>
            <a:r>
              <a:rPr lang="en-US" sz="4000" dirty="0" err="1"/>
              <a:t>Qabri</a:t>
            </a:r>
            <a:r>
              <a:rPr lang="en-US" sz="4000" dirty="0"/>
              <a:t> Mahlan Man </a:t>
            </a:r>
            <a:r>
              <a:rPr lang="en-US" sz="4000" dirty="0" err="1"/>
              <a:t>TaṭlubuL</a:t>
            </a:r>
            <a:r>
              <a:rPr lang="en-US" sz="4000" dirty="0"/>
              <a:t> </a:t>
            </a:r>
            <a:r>
              <a:rPr lang="en-US" sz="4000" dirty="0" err="1"/>
              <a:t>Yawma</a:t>
            </a:r>
            <a:r>
              <a:rPr lang="en-US" sz="4000" dirty="0"/>
              <a:t> </a:t>
            </a:r>
            <a:r>
              <a:rPr lang="en-US" sz="4000" dirty="0" err="1"/>
              <a:t>Fīhi</a:t>
            </a:r>
            <a:endParaRPr lang="en-US" sz="4000" dirty="0"/>
          </a:p>
          <a:p>
            <a:r>
              <a:rPr lang="en-US" dirty="0"/>
              <a:t>Hal </a:t>
            </a:r>
            <a:r>
              <a:rPr lang="en-US" dirty="0" err="1"/>
              <a:t>TaṭlubuL</a:t>
            </a:r>
            <a:r>
              <a:rPr lang="en-US" dirty="0"/>
              <a:t> </a:t>
            </a:r>
            <a:r>
              <a:rPr lang="en-US" dirty="0" err="1"/>
              <a:t>Ḥayya</a:t>
            </a:r>
            <a:r>
              <a:rPr lang="en-US" dirty="0"/>
              <a:t> Jahlan </a:t>
            </a:r>
            <a:r>
              <a:rPr lang="en-US" dirty="0" err="1"/>
              <a:t>likay</a:t>
            </a:r>
            <a:r>
              <a:rPr lang="en-US" dirty="0"/>
              <a:t> </a:t>
            </a:r>
            <a:r>
              <a:rPr lang="en-US" dirty="0" err="1"/>
              <a:t>Tanūḥa</a:t>
            </a:r>
            <a:r>
              <a:rPr lang="en-US" dirty="0"/>
              <a:t> `</a:t>
            </a:r>
            <a:r>
              <a:rPr lang="en-US" dirty="0" err="1"/>
              <a:t>Alayhi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3589298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CC1152-6792-7292-417F-37BD1A694F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24CF20-381C-786A-EFF3-BBF669B829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KW" sz="5400" dirty="0"/>
              <a:t>يــا زائـــرَ القـبـــرِ مــهـــــــلًا مَـنْ تَطْـلـــُبُ اليــومَ فـيــــه</a:t>
            </a:r>
            <a:br>
              <a:rPr lang="ar-KW" sz="5400" dirty="0"/>
            </a:br>
            <a:r>
              <a:rPr lang="ar-KW" sz="5400" dirty="0"/>
              <a:t>هل تطلُبُ الحيَّ جهلًا لــكــــي تـــنـــــــــوحَ عـــلــيــــــــهِ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6821025-9533-E021-9B48-6A730800BF4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Autofit/>
          </a:bodyPr>
          <a:lstStyle/>
          <a:p>
            <a:r>
              <a:rPr lang="en-US" sz="3600" dirty="0"/>
              <a:t>Visitor of the tomb, slow down; whom do you seek today?</a:t>
            </a:r>
          </a:p>
          <a:p>
            <a:r>
              <a:rPr lang="en-US" sz="3600" dirty="0"/>
              <a:t>Do you ignorantly seek the Living One to mourn Him?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64B07B2-4786-6763-59FA-0D2E20028C7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sz="4000" dirty="0" err="1"/>
              <a:t>Yā</a:t>
            </a:r>
            <a:r>
              <a:rPr lang="en-US" sz="4000" dirty="0"/>
              <a:t> </a:t>
            </a:r>
            <a:r>
              <a:rPr lang="en-US" sz="4000" dirty="0" err="1"/>
              <a:t>Zā’iraL</a:t>
            </a:r>
            <a:r>
              <a:rPr lang="en-US" sz="4000" dirty="0"/>
              <a:t> </a:t>
            </a:r>
            <a:r>
              <a:rPr lang="en-US" sz="4000" dirty="0" err="1"/>
              <a:t>Qabri</a:t>
            </a:r>
            <a:r>
              <a:rPr lang="en-US" sz="4000" dirty="0"/>
              <a:t> Mahlan Man </a:t>
            </a:r>
            <a:r>
              <a:rPr lang="en-US" sz="4000" dirty="0" err="1"/>
              <a:t>TaṭlubuL</a:t>
            </a:r>
            <a:r>
              <a:rPr lang="en-US" sz="4000" dirty="0"/>
              <a:t> </a:t>
            </a:r>
            <a:r>
              <a:rPr lang="en-US" sz="4000" dirty="0" err="1"/>
              <a:t>Yawma</a:t>
            </a:r>
            <a:r>
              <a:rPr lang="en-US" sz="4000" dirty="0"/>
              <a:t> </a:t>
            </a:r>
            <a:r>
              <a:rPr lang="en-US" sz="4000" dirty="0" err="1"/>
              <a:t>Fīhi</a:t>
            </a:r>
            <a:endParaRPr lang="en-US" sz="4000" dirty="0"/>
          </a:p>
          <a:p>
            <a:r>
              <a:rPr lang="en-US" dirty="0"/>
              <a:t>Hal </a:t>
            </a:r>
            <a:r>
              <a:rPr lang="en-US" dirty="0" err="1"/>
              <a:t>TaṭlubuL</a:t>
            </a:r>
            <a:r>
              <a:rPr lang="en-US" dirty="0"/>
              <a:t> </a:t>
            </a:r>
            <a:r>
              <a:rPr lang="en-US" dirty="0" err="1"/>
              <a:t>Ḥayya</a:t>
            </a:r>
            <a:r>
              <a:rPr lang="en-US" dirty="0"/>
              <a:t> Jahlan </a:t>
            </a:r>
            <a:r>
              <a:rPr lang="en-US" dirty="0" err="1"/>
              <a:t>likay</a:t>
            </a:r>
            <a:r>
              <a:rPr lang="en-US" dirty="0"/>
              <a:t> </a:t>
            </a:r>
            <a:r>
              <a:rPr lang="en-US" dirty="0" err="1"/>
              <a:t>Tanūḥa</a:t>
            </a:r>
            <a:r>
              <a:rPr lang="en-US" dirty="0"/>
              <a:t> `</a:t>
            </a:r>
            <a:r>
              <a:rPr lang="en-US" dirty="0" err="1"/>
              <a:t>Alayhi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1358482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758804-EE6D-519C-AD8D-F244771370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3CD636-3433-E132-34BF-CF2C951761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KW" sz="5400" dirty="0"/>
              <a:t>فــهــا هُــنـــا ليــسَ مــيْــــتٌ نــبــضُ الـحـيـــاةِ دلــيـــــــلُ</a:t>
            </a:r>
            <a:br>
              <a:rPr lang="ar-KW" sz="5400" dirty="0"/>
            </a:br>
            <a:r>
              <a:rPr lang="ar-KW" sz="5400" dirty="0"/>
              <a:t>وللـــزغــــــاريــــدِ صـــــوتٌ فــيــهِ الرجــــاءُ جـمـيـــــلُ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3A30CAA-1413-9FC3-9560-99418CAFB3D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Autofit/>
          </a:bodyPr>
          <a:lstStyle/>
          <a:p>
            <a:r>
              <a:rPr lang="en-US" sz="3600" dirty="0"/>
              <a:t>Behold, there is no one dead here; proof of life is evident</a:t>
            </a:r>
          </a:p>
          <a:p>
            <a:r>
              <a:rPr lang="en-US" sz="3600" dirty="0"/>
              <a:t>And the sound of ululations carries beautiful hope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D0BB673-DAE7-85EA-09FD-1C9B828C2F5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faHāhunā</a:t>
            </a:r>
            <a:r>
              <a:rPr lang="en-US" dirty="0"/>
              <a:t> Laysa Mayton </a:t>
            </a:r>
            <a:r>
              <a:rPr lang="en-US" dirty="0" err="1"/>
              <a:t>NabḍuL</a:t>
            </a:r>
            <a:r>
              <a:rPr lang="en-US" dirty="0"/>
              <a:t> </a:t>
            </a:r>
            <a:r>
              <a:rPr lang="en-US" dirty="0" err="1"/>
              <a:t>Ḥayāti</a:t>
            </a:r>
            <a:r>
              <a:rPr lang="en-US" dirty="0"/>
              <a:t> </a:t>
            </a:r>
            <a:r>
              <a:rPr lang="en-US" dirty="0" err="1"/>
              <a:t>Dalīlu</a:t>
            </a:r>
            <a:endParaRPr lang="en-US" dirty="0"/>
          </a:p>
          <a:p>
            <a:r>
              <a:rPr lang="en-US" dirty="0" err="1"/>
              <a:t>waliZaghārīdi</a:t>
            </a:r>
            <a:r>
              <a:rPr lang="en-US" dirty="0"/>
              <a:t> </a:t>
            </a:r>
            <a:r>
              <a:rPr lang="en-US" dirty="0" err="1"/>
              <a:t>Ṣawton</a:t>
            </a:r>
            <a:r>
              <a:rPr lang="en-US" dirty="0"/>
              <a:t> </a:t>
            </a:r>
            <a:r>
              <a:rPr lang="en-US" dirty="0" err="1"/>
              <a:t>Fīhi</a:t>
            </a:r>
            <a:r>
              <a:rPr lang="en-US" dirty="0"/>
              <a:t> </a:t>
            </a:r>
            <a:r>
              <a:rPr lang="en-US" dirty="0" err="1"/>
              <a:t>Rrajā’u</a:t>
            </a:r>
            <a:r>
              <a:rPr lang="en-US" dirty="0"/>
              <a:t> </a:t>
            </a:r>
            <a:r>
              <a:rPr lang="en-US" dirty="0" err="1"/>
              <a:t>Jamīlu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7931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0ADD5A-A650-3A78-F2E0-FF11D8D5A5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2DEF01-9972-7A73-0833-AF4F9EE706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KW" sz="5400" dirty="0"/>
              <a:t>لا يسـكــنُ الحــيُّ قــبــرا يـســــوعُ قــــــــامَ بــمـــجــــــــدٍ</a:t>
            </a:r>
            <a:br>
              <a:rPr lang="ar-KW" sz="5400" dirty="0"/>
            </a:br>
            <a:r>
              <a:rPr lang="ar-KW" sz="5400" dirty="0"/>
              <a:t>فــارجــِــعْ لـتُعـلـنَ بُشــرى حــتــى تــــــُدَوّي كــرعـــــــدٍ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68BC957-AC3C-B5CA-1B07-BF75714B8BB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Autofit/>
          </a:bodyPr>
          <a:lstStyle/>
          <a:p>
            <a:r>
              <a:rPr lang="en-US" sz="3200" dirty="0"/>
              <a:t>The Living One does not dwell in a grave; Jesus has risen in glory</a:t>
            </a:r>
          </a:p>
          <a:p>
            <a:r>
              <a:rPr lang="en-US" sz="3200" dirty="0"/>
              <a:t>Go, proclaim the good news until it resounds like thunder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30932D3-1F26-D195-FA15-FA3F0441331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laYaskunuL</a:t>
            </a:r>
            <a:r>
              <a:rPr lang="en-US" dirty="0"/>
              <a:t> </a:t>
            </a:r>
            <a:r>
              <a:rPr lang="en-US" dirty="0" err="1"/>
              <a:t>Ḥayyu</a:t>
            </a:r>
            <a:r>
              <a:rPr lang="en-US" dirty="0"/>
              <a:t> </a:t>
            </a:r>
            <a:r>
              <a:rPr lang="en-US" dirty="0" err="1"/>
              <a:t>Qabran</a:t>
            </a:r>
            <a:r>
              <a:rPr lang="en-US" dirty="0"/>
              <a:t> </a:t>
            </a:r>
            <a:r>
              <a:rPr lang="en-US" dirty="0" err="1"/>
              <a:t>Yassū`u</a:t>
            </a:r>
            <a:r>
              <a:rPr lang="en-US" dirty="0"/>
              <a:t> </a:t>
            </a:r>
            <a:r>
              <a:rPr lang="en-US" dirty="0" err="1"/>
              <a:t>Qāma</a:t>
            </a:r>
            <a:r>
              <a:rPr lang="en-US" dirty="0"/>
              <a:t> </a:t>
            </a:r>
            <a:r>
              <a:rPr lang="en-US" dirty="0" err="1"/>
              <a:t>biMajdin</a:t>
            </a:r>
            <a:endParaRPr lang="en-US" dirty="0"/>
          </a:p>
          <a:p>
            <a:r>
              <a:rPr lang="en-US" dirty="0" err="1"/>
              <a:t>faRji</a:t>
            </a:r>
            <a:r>
              <a:rPr lang="en-US" dirty="0"/>
              <a:t>` </a:t>
            </a:r>
            <a:r>
              <a:rPr lang="en-US" dirty="0" err="1"/>
              <a:t>liTu`lina</a:t>
            </a:r>
            <a:r>
              <a:rPr lang="en-US" dirty="0"/>
              <a:t> </a:t>
            </a:r>
            <a:r>
              <a:rPr lang="en-US" dirty="0" err="1"/>
              <a:t>Bushrā</a:t>
            </a:r>
            <a:r>
              <a:rPr lang="en-US" dirty="0"/>
              <a:t> </a:t>
            </a:r>
            <a:r>
              <a:rPr lang="en-US" dirty="0" err="1"/>
              <a:t>Ḥatta</a:t>
            </a:r>
            <a:r>
              <a:rPr lang="en-US" dirty="0"/>
              <a:t> </a:t>
            </a:r>
            <a:r>
              <a:rPr lang="en-US" dirty="0" err="1"/>
              <a:t>Tudawwī</a:t>
            </a:r>
            <a:r>
              <a:rPr lang="en-US" dirty="0"/>
              <a:t> </a:t>
            </a:r>
            <a:r>
              <a:rPr lang="en-US" dirty="0" err="1"/>
              <a:t>kaRa`din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7105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24BD30-5B2E-9669-6DE8-E5A740AB77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805093-429B-F006-EACF-65F0AEE43E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KW" sz="5400" dirty="0"/>
              <a:t>وفـــــى يــســــوعُ بـــوعـــــــــدٍ "يقـومُ"..وهـوَ القـيـامــــهْ</a:t>
            </a:r>
            <a:br>
              <a:rPr lang="ar-KW" sz="5400" dirty="0"/>
            </a:br>
            <a:r>
              <a:rPr lang="ar-KW" sz="5400" dirty="0"/>
              <a:t>فـكــانَ أقــــــــوى تـــــحـــــــــدٍّ لـم يرْفعِ الـمــوتُ هـامــهْ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B140CCA-3F42-FD4C-6326-138BC003809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Autofit/>
          </a:bodyPr>
          <a:lstStyle/>
          <a:p>
            <a:r>
              <a:rPr lang="en-US" sz="3600" dirty="0"/>
              <a:t>Jesus fulfilled a promise "He rises”, He is the Resurrection</a:t>
            </a:r>
          </a:p>
          <a:p>
            <a:r>
              <a:rPr lang="en-US" sz="3600" dirty="0"/>
              <a:t>That was the greatest challenge; death could not lift its head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0E7B2FB-1C6E-E99E-C15D-3FCBD8B03DC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Wafā</a:t>
            </a:r>
            <a:r>
              <a:rPr lang="en-US" dirty="0"/>
              <a:t> </a:t>
            </a:r>
            <a:r>
              <a:rPr lang="en-US" dirty="0" err="1"/>
              <a:t>Yassū`u</a:t>
            </a:r>
            <a:r>
              <a:rPr lang="en-US" dirty="0"/>
              <a:t> </a:t>
            </a:r>
            <a:r>
              <a:rPr lang="en-US" dirty="0" err="1"/>
              <a:t>biWa`din</a:t>
            </a:r>
            <a:r>
              <a:rPr lang="en-US" dirty="0"/>
              <a:t> </a:t>
            </a:r>
            <a:r>
              <a:rPr lang="en-US" dirty="0" err="1"/>
              <a:t>Yaqūmu</a:t>
            </a:r>
            <a:r>
              <a:rPr lang="en-US" dirty="0"/>
              <a:t> </a:t>
            </a:r>
            <a:r>
              <a:rPr lang="en-US" dirty="0" err="1"/>
              <a:t>waHuwaL</a:t>
            </a:r>
            <a:r>
              <a:rPr lang="en-US" dirty="0"/>
              <a:t> </a:t>
            </a:r>
            <a:r>
              <a:rPr lang="en-US" dirty="0" err="1"/>
              <a:t>Qiyāma</a:t>
            </a:r>
            <a:endParaRPr lang="en-US" dirty="0"/>
          </a:p>
          <a:p>
            <a:r>
              <a:rPr lang="en-US" dirty="0" err="1"/>
              <a:t>faKāna</a:t>
            </a:r>
            <a:r>
              <a:rPr lang="en-US" dirty="0"/>
              <a:t> ‘Aqwa </a:t>
            </a:r>
            <a:r>
              <a:rPr lang="en-US" dirty="0" err="1"/>
              <a:t>Taḥaddin</a:t>
            </a:r>
            <a:r>
              <a:rPr lang="en-US" dirty="0"/>
              <a:t> </a:t>
            </a:r>
            <a:r>
              <a:rPr lang="en-US" dirty="0" err="1"/>
              <a:t>lamYarfa`iL</a:t>
            </a:r>
            <a:r>
              <a:rPr lang="en-US" dirty="0"/>
              <a:t> </a:t>
            </a:r>
            <a:r>
              <a:rPr lang="en-US" dirty="0" err="1"/>
              <a:t>Mawtu</a:t>
            </a:r>
            <a:r>
              <a:rPr lang="en-US" dirty="0"/>
              <a:t> </a:t>
            </a:r>
            <a:r>
              <a:rPr lang="en-US" dirty="0" err="1"/>
              <a:t>Hāma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7712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C4D3A8-808B-5A9A-0C7D-67754F9346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D41A92-5270-5EF6-D2AA-CC0E1ADF8C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KW" sz="5400" dirty="0"/>
              <a:t>وفـــــى يــســــوعُ بـــوعـــــــــدٍ "يقـومُ"..وهـو القـيـامــــهْ</a:t>
            </a:r>
            <a:br>
              <a:rPr lang="ar-KW" sz="5400" dirty="0"/>
            </a:br>
            <a:r>
              <a:rPr lang="ar-KW" sz="5400" dirty="0"/>
              <a:t>فـكــانَ أقــــــــوى تـــــحـــــــــدٍّ لـم يرْفعِ الـمــوتُ هـامــهْ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EC6396F-2D1C-5CCD-D005-5E000DCB33E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Autofit/>
          </a:bodyPr>
          <a:lstStyle/>
          <a:p>
            <a:r>
              <a:rPr lang="en-US" sz="3600" dirty="0"/>
              <a:t>Jesus fulfilled a promise "He rises”, He is the Resurrection</a:t>
            </a:r>
          </a:p>
          <a:p>
            <a:r>
              <a:rPr lang="en-US" sz="3600" dirty="0"/>
              <a:t>That was the greatest challenge; death could not lift its head.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90EF567-3B55-69E9-1074-31572ABBBAF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Wafā</a:t>
            </a:r>
            <a:r>
              <a:rPr lang="en-US" dirty="0"/>
              <a:t> </a:t>
            </a:r>
            <a:r>
              <a:rPr lang="en-US" dirty="0" err="1"/>
              <a:t>Yassū`u</a:t>
            </a:r>
            <a:r>
              <a:rPr lang="en-US" dirty="0"/>
              <a:t> </a:t>
            </a:r>
            <a:r>
              <a:rPr lang="en-US" dirty="0" err="1"/>
              <a:t>biWa`din</a:t>
            </a:r>
            <a:r>
              <a:rPr lang="en-US" dirty="0"/>
              <a:t> </a:t>
            </a:r>
            <a:r>
              <a:rPr lang="en-US" dirty="0" err="1"/>
              <a:t>Yaqūmu</a:t>
            </a:r>
            <a:r>
              <a:rPr lang="en-US" dirty="0"/>
              <a:t> </a:t>
            </a:r>
            <a:r>
              <a:rPr lang="en-US" dirty="0" err="1"/>
              <a:t>waHuwaL</a:t>
            </a:r>
            <a:r>
              <a:rPr lang="en-US" dirty="0"/>
              <a:t> </a:t>
            </a:r>
            <a:r>
              <a:rPr lang="en-US" dirty="0" err="1"/>
              <a:t>Qiyāma</a:t>
            </a:r>
            <a:endParaRPr lang="en-US" dirty="0"/>
          </a:p>
          <a:p>
            <a:r>
              <a:rPr lang="en-US" dirty="0" err="1"/>
              <a:t>faKāna</a:t>
            </a:r>
            <a:r>
              <a:rPr lang="en-US" dirty="0"/>
              <a:t> ‘Aqwa </a:t>
            </a:r>
            <a:r>
              <a:rPr lang="en-US" dirty="0" err="1"/>
              <a:t>Taḥaddin</a:t>
            </a:r>
            <a:r>
              <a:rPr lang="en-US" dirty="0"/>
              <a:t> </a:t>
            </a:r>
            <a:r>
              <a:rPr lang="en-US" dirty="0" err="1"/>
              <a:t>lamYarfa`iL</a:t>
            </a:r>
            <a:r>
              <a:rPr lang="en-US" dirty="0"/>
              <a:t> </a:t>
            </a:r>
            <a:r>
              <a:rPr lang="en-US" dirty="0" err="1"/>
              <a:t>Mawtu</a:t>
            </a:r>
            <a:r>
              <a:rPr lang="en-US" dirty="0"/>
              <a:t> </a:t>
            </a:r>
            <a:r>
              <a:rPr lang="en-US" dirty="0" err="1"/>
              <a:t>Hāma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830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1E94D6-5E07-740D-C0F5-74D69426C6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0166DC-6284-8FA4-5A8E-DD83C4CE00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sz="5400" dirty="0"/>
              <a:t>قــامَ الـمسيـحُ وخــلّــــــــى في الـقـبـرِ كلَّ الـخـطـايـا</a:t>
            </a:r>
            <a:br>
              <a:rPr lang="ar-KW" sz="5400" dirty="0"/>
            </a:br>
            <a:r>
              <a:rPr lang="ar-KW" sz="5400" dirty="0"/>
              <a:t>فــقــاصِــمُ الـظَّـهْــرِ ولّـــى مـــا للـديـــونِ بــقــايــــا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3EEC78B-5718-59D8-4213-428546E0C97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Autofit/>
          </a:bodyPr>
          <a:lstStyle/>
          <a:p>
            <a:r>
              <a:rPr lang="en-US" sz="3600" dirty="0"/>
              <a:t>Christ arose but he left all the sins in the grave</a:t>
            </a:r>
          </a:p>
          <a:p>
            <a:r>
              <a:rPr lang="en-US" sz="3600" dirty="0"/>
              <a:t>No burden or debts remain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18006C8-C3BD-38BE-3F33-1DF0C92A4F2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QāmaL</a:t>
            </a:r>
            <a:r>
              <a:rPr lang="en-US" dirty="0"/>
              <a:t> </a:t>
            </a:r>
            <a:r>
              <a:rPr lang="en-US" dirty="0" err="1"/>
              <a:t>Massīḥu</a:t>
            </a:r>
            <a:r>
              <a:rPr lang="en-US" dirty="0"/>
              <a:t> </a:t>
            </a:r>
            <a:r>
              <a:rPr lang="en-US" dirty="0" err="1"/>
              <a:t>waKhallā</a:t>
            </a:r>
            <a:r>
              <a:rPr lang="en-US" dirty="0"/>
              <a:t> </a:t>
            </a:r>
            <a:r>
              <a:rPr lang="en-US" dirty="0" err="1"/>
              <a:t>fiL</a:t>
            </a:r>
            <a:r>
              <a:rPr lang="en-US" dirty="0"/>
              <a:t> </a:t>
            </a:r>
            <a:r>
              <a:rPr lang="en-US" dirty="0" err="1"/>
              <a:t>Qabri</a:t>
            </a:r>
            <a:r>
              <a:rPr lang="en-US" dirty="0"/>
              <a:t> </a:t>
            </a:r>
            <a:r>
              <a:rPr lang="en-US" dirty="0" err="1"/>
              <a:t>KullaL</a:t>
            </a:r>
            <a:r>
              <a:rPr lang="en-US" dirty="0"/>
              <a:t> </a:t>
            </a:r>
            <a:r>
              <a:rPr lang="en-US" dirty="0" err="1"/>
              <a:t>Khaṭāyā</a:t>
            </a:r>
            <a:endParaRPr lang="en-US" dirty="0"/>
          </a:p>
          <a:p>
            <a:r>
              <a:rPr lang="en-US" dirty="0" err="1"/>
              <a:t>faQāṣimu</a:t>
            </a:r>
            <a:r>
              <a:rPr lang="en-US" dirty="0"/>
              <a:t> </a:t>
            </a:r>
            <a:r>
              <a:rPr lang="en-US" dirty="0" err="1"/>
              <a:t>Żẓahri</a:t>
            </a:r>
            <a:r>
              <a:rPr lang="en-US" dirty="0"/>
              <a:t> </a:t>
            </a:r>
            <a:r>
              <a:rPr lang="en-US" dirty="0" err="1"/>
              <a:t>Wallā</a:t>
            </a:r>
            <a:r>
              <a:rPr lang="en-US" dirty="0"/>
              <a:t> </a:t>
            </a:r>
            <a:r>
              <a:rPr lang="en-US" dirty="0" err="1"/>
              <a:t>mā</a:t>
            </a:r>
            <a:r>
              <a:rPr lang="en-US" dirty="0"/>
              <a:t> </a:t>
            </a:r>
            <a:r>
              <a:rPr lang="en-US" dirty="0" err="1"/>
              <a:t>liDuyūni</a:t>
            </a:r>
            <a:r>
              <a:rPr lang="en-US" dirty="0"/>
              <a:t> </a:t>
            </a:r>
            <a:r>
              <a:rPr lang="en-US" dirty="0" err="1"/>
              <a:t>Baqāyā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8522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0930DB-34F9-13AE-7EDA-59AE10BF72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B53A43-849A-8446-B81E-382C401AC2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sz="5400" dirty="0"/>
              <a:t>قـيـامـةُ الــرَّبِّ حَـتـــــْمٌ فـالبـِـرُّ سـِــرُّ الـحـيـــــاةِ</a:t>
            </a:r>
            <a:br>
              <a:rPr lang="ar-KW" sz="5400" dirty="0"/>
            </a:br>
            <a:r>
              <a:rPr lang="ar-KW" sz="5400" dirty="0"/>
              <a:t>بــِرُّ المـخــلِّصِ خَـتْـــــمٌ يُـعــطــى لنـا كـَهِـبــــاتِ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0925F34-98AA-4C8B-9BCE-0F83DDD7F72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Autofit/>
          </a:bodyPr>
          <a:lstStyle/>
          <a:p>
            <a:r>
              <a:rPr lang="en-US" sz="3200" dirty="0"/>
              <a:t>The Lord's resurrection is certain; righteousness is the secret to life</a:t>
            </a:r>
          </a:p>
          <a:p>
            <a:r>
              <a:rPr lang="en-US" sz="3200" dirty="0"/>
              <a:t>The Savior's righteousness is a seal gifted to us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A3C6D68-0F9B-2C0F-6CD4-E54BB9B8AE8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Qiyamatu</a:t>
            </a:r>
            <a:r>
              <a:rPr lang="en-US" dirty="0"/>
              <a:t> Rabbi </a:t>
            </a:r>
            <a:r>
              <a:rPr lang="en-US" dirty="0" err="1"/>
              <a:t>Ḥatmon</a:t>
            </a:r>
            <a:r>
              <a:rPr lang="en-US" dirty="0"/>
              <a:t> </a:t>
            </a:r>
            <a:r>
              <a:rPr lang="en-US" dirty="0" err="1"/>
              <a:t>faL</a:t>
            </a:r>
            <a:r>
              <a:rPr lang="en-US" dirty="0"/>
              <a:t> Birru </a:t>
            </a:r>
            <a:r>
              <a:rPr lang="en-US" dirty="0" err="1"/>
              <a:t>SirruL</a:t>
            </a:r>
            <a:r>
              <a:rPr lang="en-US" dirty="0"/>
              <a:t> </a:t>
            </a:r>
            <a:r>
              <a:rPr lang="en-US" dirty="0" err="1"/>
              <a:t>Ḥayāti</a:t>
            </a:r>
            <a:endParaRPr lang="en-US" dirty="0"/>
          </a:p>
          <a:p>
            <a:r>
              <a:rPr lang="en-US" dirty="0" err="1"/>
              <a:t>BirruL</a:t>
            </a:r>
            <a:r>
              <a:rPr lang="en-US" dirty="0"/>
              <a:t> </a:t>
            </a:r>
            <a:r>
              <a:rPr lang="en-US" dirty="0" err="1"/>
              <a:t>Mukhalliṣi</a:t>
            </a:r>
            <a:r>
              <a:rPr lang="en-US" dirty="0"/>
              <a:t> </a:t>
            </a:r>
            <a:r>
              <a:rPr lang="en-US" dirty="0" err="1"/>
              <a:t>Khatmon</a:t>
            </a:r>
            <a:r>
              <a:rPr lang="en-US" dirty="0"/>
              <a:t> </a:t>
            </a:r>
            <a:r>
              <a:rPr lang="en-US" dirty="0" err="1"/>
              <a:t>Yu`ṭā</a:t>
            </a:r>
            <a:r>
              <a:rPr lang="en-US" dirty="0"/>
              <a:t> </a:t>
            </a:r>
            <a:r>
              <a:rPr lang="en-US" dirty="0" err="1"/>
              <a:t>Lanā</a:t>
            </a:r>
            <a:r>
              <a:rPr lang="en-US" dirty="0"/>
              <a:t> </a:t>
            </a:r>
            <a:r>
              <a:rPr lang="en-US" dirty="0" err="1"/>
              <a:t>kaHibāti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0061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68346F-9362-C562-4766-D4254F08B7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13EE42-27E5-84C2-4FE6-254932087B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sz="7200" dirty="0"/>
              <a:t>هـــلّـــلـــويــا</a:t>
            </a:r>
            <a:r>
              <a:rPr lang="en-US" sz="7200" dirty="0"/>
              <a:t> …</a:t>
            </a:r>
            <a:endParaRPr lang="ar-KW" sz="72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2B1D38F-F8C1-6C90-2BEB-CEE6C2687D8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Autofit/>
          </a:bodyPr>
          <a:lstStyle/>
          <a:p>
            <a:r>
              <a:rPr lang="en-US" sz="3600" dirty="0"/>
              <a:t>Hallelujah …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75DDBBC-4496-2C4A-E0E7-814204F9072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/>
              <a:t>Halleluia…</a:t>
            </a:r>
          </a:p>
        </p:txBody>
      </p:sp>
    </p:spTree>
    <p:extLst>
      <p:ext uri="{BB962C8B-B14F-4D97-AF65-F5344CB8AC3E}">
        <p14:creationId xmlns:p14="http://schemas.microsoft.com/office/powerpoint/2010/main" val="4292691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07621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4E6DF174-2C03-4CB2-A817-869D2171CBCE}" vid="{C8F51161-6832-49CF-A882-0637476429C7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738</TotalTime>
  <Words>477</Words>
  <Application>Microsoft Office PowerPoint</Application>
  <PresentationFormat>Widescreen</PresentationFormat>
  <Paragraphs>53</Paragraphs>
  <Slides>11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Arial</vt:lpstr>
      <vt:lpstr>Calibri</vt:lpstr>
      <vt:lpstr>Calibri Light</vt:lpstr>
      <vt:lpstr>Times New Roman</vt:lpstr>
      <vt:lpstr>2_Office Theme</vt:lpstr>
      <vt:lpstr>5_Office Theme</vt:lpstr>
      <vt:lpstr>يــا زائـــرَ القـبـــرِ مــهـــــــلًا </vt:lpstr>
      <vt:lpstr>يــا زائـــرَ القـبـــرِ مــهـــــــلًا مَـنْ تَطْـلـــُبُ اليــومَ فـيــــهِ هل تطلُبُ الحيَّ جهلًا لــكــــي تـــنـــــــــوحَ عـــلــيــــــــهِ</vt:lpstr>
      <vt:lpstr>يــا زائـــرَ القـبـــرِ مــهـــــــلًا مَـنْ تَطْـلـــُبُ اليــومَ فـيــــه هل تطلُبُ الحيَّ جهلًا لــكــــي تـــنـــــــــوحَ عـــلــيــــــــهِ</vt:lpstr>
      <vt:lpstr>فــهــا هُــنـــا ليــسَ مــيْــــتٌ نــبــضُ الـحـيـــاةِ دلــيـــــــلُ وللـــزغــــــاريــــدِ صـــــوتٌ فــيــهِ الرجــــاءُ جـمـيـــــلُ</vt:lpstr>
      <vt:lpstr>لا يسـكــنُ الحــيُّ قــبــرا يـســــوعُ قــــــــامَ بــمـــجــــــــدٍ فــارجــِــعْ لـتُعـلـنَ بُشــرى حــتــى تــــــُدَوّي كــرعـــــــدٍ</vt:lpstr>
      <vt:lpstr>وفـــــى يــســــوعُ بـــوعـــــــــدٍ "يقـومُ"..وهـوَ القـيـامــــهْ فـكــانَ أقــــــــوى تـــــحـــــــــدٍّ لـم يرْفعِ الـمــوتُ هـامــهْ</vt:lpstr>
      <vt:lpstr>وفـــــى يــســــوعُ بـــوعـــــــــدٍ "يقـومُ"..وهـو القـيـامــــهْ فـكــانَ أقــــــــوى تـــــحـــــــــدٍّ لـم يرْفعِ الـمــوتُ هـامــهْ</vt:lpstr>
      <vt:lpstr>قــامَ الـمسيـحُ وخــلّــــــــى في الـقـبـرِ كلَّ الـخـطـايـا فــقــاصِــمُ الـظَّـهْــرِ ولّـــى مـــا للـديـــونِ بــقــايــــا</vt:lpstr>
      <vt:lpstr>قـيـامـةُ الــرَّبِّ حَـتـــــْمٌ فـالبـِـرُّ سـِــرُّ الـحـيـــــاةِ بــِرُّ المـخــلِّصِ خَـتْـــــمٌ يُـعــطــى لنـا كـَهِـبــــاتِ</vt:lpstr>
      <vt:lpstr>هـــلّـــلـــويــا …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Wā Ḥabībī - وا حبيبي</dc:title>
  <dc:subject>Oh My Beloved</dc:subject>
  <dc:creator>Nizar Fares</dc:creator>
  <cp:lastModifiedBy>Pascale Hage</cp:lastModifiedBy>
  <cp:revision>170</cp:revision>
  <dcterms:created xsi:type="dcterms:W3CDTF">2014-06-01T05:24:09Z</dcterms:created>
  <dcterms:modified xsi:type="dcterms:W3CDTF">2025-06-20T12:35:19Z</dcterms:modified>
  <cp:category/>
</cp:coreProperties>
</file>