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3" r:id="rId11"/>
    <p:sldId id="264" r:id="rId12"/>
    <p:sldId id="268" r:id="rId13"/>
    <p:sldId id="269" r:id="rId14"/>
    <p:sldId id="265" r:id="rId1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7" roundtripDataSignature="AMtx7mjv5o9Xbmx1ZVumeJi8ErixhCqR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8"/>
    <p:restoredTop sz="94729"/>
  </p:normalViewPr>
  <p:slideViewPr>
    <p:cSldViewPr snapToGrid="0">
      <p:cViewPr varScale="1">
        <p:scale>
          <a:sx n="104" d="100"/>
          <a:sy n="104" d="100"/>
        </p:scale>
        <p:origin x="216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9B9AE330-E140-A73B-F209-599A35933A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>
            <a:extLst>
              <a:ext uri="{FF2B5EF4-FFF2-40B4-BE49-F238E27FC236}">
                <a16:creationId xmlns:a16="http://schemas.microsoft.com/office/drawing/2014/main" id="{3595AA7B-79C6-D3A2-94D8-F4D74D67CEE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>
            <a:extLst>
              <a:ext uri="{FF2B5EF4-FFF2-40B4-BE49-F238E27FC236}">
                <a16:creationId xmlns:a16="http://schemas.microsoft.com/office/drawing/2014/main" id="{91976691-689C-9A61-E284-DE2CE530289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16392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>
          <a:extLst>
            <a:ext uri="{FF2B5EF4-FFF2-40B4-BE49-F238E27FC236}">
              <a16:creationId xmlns:a16="http://schemas.microsoft.com/office/drawing/2014/main" id="{D9128AD1-3C8A-7B7A-058C-696FB0E3D3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:notes">
            <a:extLst>
              <a:ext uri="{FF2B5EF4-FFF2-40B4-BE49-F238E27FC236}">
                <a16:creationId xmlns:a16="http://schemas.microsoft.com/office/drawing/2014/main" id="{5F43207F-F15B-73F2-C30D-8D3EF32BDC7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5:notes">
            <a:extLst>
              <a:ext uri="{FF2B5EF4-FFF2-40B4-BE49-F238E27FC236}">
                <a16:creationId xmlns:a16="http://schemas.microsoft.com/office/drawing/2014/main" id="{B22B303D-00DD-0494-4D0F-C48DB4067D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63377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FA5F7B2C-E90D-CAED-0B17-EA6993AF1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>
            <a:extLst>
              <a:ext uri="{FF2B5EF4-FFF2-40B4-BE49-F238E27FC236}">
                <a16:creationId xmlns:a16="http://schemas.microsoft.com/office/drawing/2014/main" id="{E9DA5767-5E0D-F561-F8E9-E400FACFF6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>
            <a:extLst>
              <a:ext uri="{FF2B5EF4-FFF2-40B4-BE49-F238E27FC236}">
                <a16:creationId xmlns:a16="http://schemas.microsoft.com/office/drawing/2014/main" id="{EADCA5D4-2880-3AAB-D135-EE7AAD662E1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277665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>
          <a:extLst>
            <a:ext uri="{FF2B5EF4-FFF2-40B4-BE49-F238E27FC236}">
              <a16:creationId xmlns:a16="http://schemas.microsoft.com/office/drawing/2014/main" id="{EED509B6-8F75-48B1-D1DF-A4D2262489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:notes">
            <a:extLst>
              <a:ext uri="{FF2B5EF4-FFF2-40B4-BE49-F238E27FC236}">
                <a16:creationId xmlns:a16="http://schemas.microsoft.com/office/drawing/2014/main" id="{04A62DB8-3CA1-1258-07B4-1B9E9D68FC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5:notes">
            <a:extLst>
              <a:ext uri="{FF2B5EF4-FFF2-40B4-BE49-F238E27FC236}">
                <a16:creationId xmlns:a16="http://schemas.microsoft.com/office/drawing/2014/main" id="{087203C0-1973-15CF-9FC7-CF73567EC47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17857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2">
  <p:cSld name="Title Slide2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2"/>
          <p:cNvSpPr txBox="1"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5400"/>
              <a:buFont typeface="Times New Roman"/>
              <a:buNone/>
              <a:defRPr sz="5400" b="1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2"/>
          <p:cNvSpPr txBox="1">
            <a:spLocks noGrp="1"/>
          </p:cNvSpPr>
          <p:nvPr>
            <p:ph type="body" idx="1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2"/>
          <p:cNvSpPr txBox="1">
            <a:spLocks noGrp="1"/>
          </p:cNvSpPr>
          <p:nvPr>
            <p:ph type="body" idx="2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2"/>
          <p:cNvSpPr txBox="1">
            <a:spLocks noGrp="1"/>
          </p:cNvSpPr>
          <p:nvPr>
            <p:ph type="body" idx="3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12"/>
          <p:cNvSpPr txBox="1">
            <a:spLocks noGrp="1"/>
          </p:cNvSpPr>
          <p:nvPr>
            <p:ph type="body" idx="4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" name="Google Shape;16;p12"/>
          <p:cNvSpPr txBox="1">
            <a:spLocks noGrp="1"/>
          </p:cNvSpPr>
          <p:nvPr>
            <p:ph type="body" idx="5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body" idx="6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body" idx="7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body" idx="8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20" name="Google Shape;20;p12" descr="Logo, company name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16667" t="27999" r="13988" b="27999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ymns Slide">
  <p:cSld name="Hymns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  <a:defRPr sz="66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  <a:defRPr sz="44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Font typeface="Arial"/>
              <a:buNone/>
              <a:defRPr sz="66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4"/>
          <p:cNvSpPr txBox="1"/>
          <p:nvPr/>
        </p:nvSpPr>
        <p:spPr>
          <a:xfrm>
            <a:off x="3021496" y="4655471"/>
            <a:ext cx="6149009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lnSpcReduction="10000"/>
          </a:bodyPr>
          <a:lstStyle/>
          <a:p>
            <a:pPr marL="0" marR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600"/>
              <a:buFont typeface="Times New Roman"/>
              <a:buNone/>
            </a:pPr>
            <a:r>
              <a:rPr lang="en-US" sz="3600" b="1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مِــنَ الـتَّـعَــنِّــي إِلــى الـتَّـغَــنِّــي</a:t>
            </a:r>
            <a:endParaRPr sz="3600" b="1" i="0" u="none" strike="noStrike" cap="none">
              <a:solidFill>
                <a:srgbClr val="2D149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" name="Google Shape;27;p14"/>
          <p:cNvSpPr txBox="1"/>
          <p:nvPr/>
        </p:nvSpPr>
        <p:spPr>
          <a:xfrm>
            <a:off x="3021496" y="5743972"/>
            <a:ext cx="6149009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From Hardship to Worship</a:t>
            </a:r>
            <a:endParaRPr/>
          </a:p>
        </p:txBody>
      </p:sp>
      <p:sp>
        <p:nvSpPr>
          <p:cNvPr id="28" name="Google Shape;28;p14"/>
          <p:cNvSpPr txBox="1"/>
          <p:nvPr/>
        </p:nvSpPr>
        <p:spPr>
          <a:xfrm>
            <a:off x="3021496" y="5210893"/>
            <a:ext cx="6149009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rPr>
              <a:t>Mina Ttaʻannī ʽElā Ttaghannī</a:t>
            </a:r>
            <a:endParaRPr sz="3200" b="1" i="0" u="none" strike="noStrike" cap="none">
              <a:solidFill>
                <a:srgbClr val="538CD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" name="Google Shape;29;p14" descr="Logo, company name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16667" t="27999" r="15516" b="27999"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1">
  <p:cSld name="Title Slide1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5"/>
          <p:cNvSpPr txBox="1"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5400"/>
              <a:buFont typeface="Times New Roman"/>
              <a:buNone/>
              <a:defRPr sz="5400" b="1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2" name="Google Shape;32;p15"/>
          <p:cNvSpPr txBox="1">
            <a:spLocks noGrp="1"/>
          </p:cNvSpPr>
          <p:nvPr>
            <p:ph type="body" idx="1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Google Shape;33;p15"/>
          <p:cNvSpPr txBox="1">
            <a:spLocks noGrp="1"/>
          </p:cNvSpPr>
          <p:nvPr>
            <p:ph type="body" idx="2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34" name="Google Shape;34;p15" descr="Logo, company name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16667" t="27999" r="13988" b="27999"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1">
  <p:cSld name="1_Title Slide1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6"/>
          <p:cNvSpPr txBox="1">
            <a:spLocks noGrp="1"/>
          </p:cNvSpPr>
          <p:nvPr>
            <p:ph type="body" idx="1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body" idx="2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body" idx="3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body" idx="4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body" idx="5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body" idx="6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body" idx="7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body" idx="8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body" idx="9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6"/>
          <p:cNvSpPr txBox="1">
            <a:spLocks noGrp="1"/>
          </p:cNvSpPr>
          <p:nvPr>
            <p:ph type="body" idx="13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6"/>
          <p:cNvSpPr txBox="1">
            <a:spLocks noGrp="1"/>
          </p:cNvSpPr>
          <p:nvPr>
            <p:ph type="body" idx="14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body" idx="15"/>
          </p:nvPr>
        </p:nvSpPr>
        <p:spPr>
          <a:xfrm>
            <a:off x="152400" y="520718"/>
            <a:ext cx="58521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48" name="Google Shape;48;p16" descr="Logo, company name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16667" t="27999" r="13988" b="27999"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3">
  <p:cSld name="Title Slide3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5400"/>
              <a:buFont typeface="Times New Roman"/>
              <a:buNone/>
              <a:defRPr sz="5400" b="1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body" idx="1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body" idx="2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body" idx="3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7"/>
          <p:cNvSpPr txBox="1">
            <a:spLocks noGrp="1"/>
          </p:cNvSpPr>
          <p:nvPr>
            <p:ph type="body" idx="4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7"/>
          <p:cNvSpPr txBox="1">
            <a:spLocks noGrp="1"/>
          </p:cNvSpPr>
          <p:nvPr>
            <p:ph type="body" idx="5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56" name="Google Shape;56;p17" descr="Logo, company name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16667" t="27999" r="13988" b="27999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Hymns Slide">
  <p:cSld name="1_Hymns Slide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8"/>
          <p:cNvSpPr txBox="1"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000"/>
              <a:buFont typeface="Times New Roman"/>
              <a:buNone/>
              <a:defRPr sz="60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body" idx="1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body" idx="2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Font typeface="Arial"/>
              <a:buNone/>
              <a:defRPr sz="66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Lower - Title1">
  <p:cSld name="3Lower - Title1">
    <p:bg>
      <p:bgPr>
        <a:solidFill>
          <a:schemeClr val="dk1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600"/>
              <a:buFont typeface="Times New Roman"/>
              <a:buNone/>
              <a:defRPr sz="36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body" idx="1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000"/>
              <a:buFont typeface="Arial"/>
              <a:buNone/>
              <a:defRPr sz="30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body" idx="2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Arial"/>
              <a:buNone/>
              <a:defRPr sz="30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Lower - Title2">
  <p:cSld name="3Lower - Title2">
    <p:bg>
      <p:bgPr>
        <a:solidFill>
          <a:schemeClr val="dk1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600"/>
              <a:buFont typeface="Times New Roman"/>
              <a:buNone/>
              <a:defRPr sz="36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20"/>
          <p:cNvSpPr txBox="1">
            <a:spLocks noGrp="1"/>
          </p:cNvSpPr>
          <p:nvPr>
            <p:ph type="body" idx="1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000"/>
              <a:buFont typeface="Arial"/>
              <a:buNone/>
              <a:defRPr sz="30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20"/>
          <p:cNvSpPr txBox="1">
            <a:spLocks noGrp="1"/>
          </p:cNvSpPr>
          <p:nvPr>
            <p:ph type="body" idx="2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Arial"/>
              <a:buNone/>
              <a:defRPr sz="30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body" idx="3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000"/>
              <a:buFont typeface="Arial"/>
              <a:buNone/>
              <a:defRPr sz="3000" b="0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4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Arial"/>
              <a:buNone/>
              <a:defRPr sz="3000" b="0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body" idx="5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rgbClr val="2D1493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Syriac Title">
  <p:cSld name="2_Syriac Titl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1"/>
          <p:cNvSpPr txBox="1"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5400"/>
              <a:buFont typeface="Times New Roman"/>
              <a:buNone/>
              <a:defRPr sz="5400" b="1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body" idx="2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4800"/>
              <a:buFont typeface="Arial"/>
              <a:buNone/>
              <a:defRPr sz="48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77" name="Google Shape;77;p21" descr="Logo, company name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16667" t="27999" r="13988" b="27999"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Hymns Slide">
  <p:cSld name="3_Hymns Slid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  <a:defRPr sz="6600" b="0" i="0" u="none" strike="noStrike" cap="none">
                <a:solidFill>
                  <a:srgbClr val="2D149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body" idx="1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body" idx="2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Font typeface="Arial"/>
              <a:buNone/>
              <a:defRPr sz="66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body" idx="3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body" idx="4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800"/>
              <a:buFont typeface="Arial"/>
              <a:buNone/>
              <a:defRPr sz="3800" b="1" i="0" u="none" strike="noStrike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Lower - Title Syriac1">
  <p:cSld name="3Lower - Title Syriac1">
    <p:bg>
      <p:bgPr>
        <a:solidFill>
          <a:schemeClr val="dk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3"/>
          <p:cNvSpPr txBox="1">
            <a:spLocks noGrp="1"/>
          </p:cNvSpPr>
          <p:nvPr>
            <p:ph type="body" idx="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60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Arial"/>
              <a:buNone/>
              <a:defRPr sz="30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23"/>
          <p:cNvSpPr txBox="1"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Calibri"/>
              <a:buNone/>
              <a:defRPr sz="30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7" name="Google Shape;87;p23"/>
          <p:cNvSpPr txBox="1">
            <a:spLocks noGrp="1"/>
          </p:cNvSpPr>
          <p:nvPr>
            <p:ph type="body" idx="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Arial"/>
              <a:buNone/>
              <a:defRPr sz="3000" b="0" i="0" u="none" strike="noStrike" cap="none">
                <a:solidFill>
                  <a:srgbClr val="538CD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23"/>
          <p:cNvSpPr txBox="1">
            <a:spLocks noGrp="1"/>
          </p:cNvSpPr>
          <p:nvPr>
            <p:ph type="body" idx="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000"/>
              <a:buFont typeface="Arial"/>
              <a:buNone/>
              <a:defRPr sz="3000" b="1" i="0" u="none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23"/>
          <p:cNvSpPr txBox="1">
            <a:spLocks noGrp="1"/>
          </p:cNvSpPr>
          <p:nvPr>
            <p:ph type="body" idx="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Lower - Title Syriac2">
  <p:cSld name="3Lower - Title Syriac2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4"/>
          <p:cNvSpPr txBox="1">
            <a:spLocks noGrp="1"/>
          </p:cNvSpPr>
          <p:nvPr>
            <p:ph type="body" idx="1"/>
          </p:nvPr>
        </p:nvSpPr>
        <p:spPr>
          <a:xfrm>
            <a:off x="57810" y="3663064"/>
            <a:ext cx="59436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Arial"/>
              <a:buNone/>
              <a:defRPr sz="30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24"/>
          <p:cNvSpPr txBox="1">
            <a:spLocks noGrp="1"/>
          </p:cNvSpPr>
          <p:nvPr>
            <p:ph type="body" idx="2"/>
          </p:nvPr>
        </p:nvSpPr>
        <p:spPr>
          <a:xfrm>
            <a:off x="57810" y="3200400"/>
            <a:ext cx="59436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1">
              <a:spcBef>
                <a:spcPts val="60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Arial"/>
              <a:buNone/>
              <a:defRPr sz="3000" b="1" i="0" u="none" strike="noStrike" cap="none">
                <a:solidFill>
                  <a:srgbClr val="538CD5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24"/>
          <p:cNvSpPr txBox="1">
            <a:spLocks noGrp="1"/>
          </p:cNvSpPr>
          <p:nvPr>
            <p:ph type="body" idx="3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000"/>
              <a:buFont typeface="Arial"/>
              <a:buNone/>
              <a:defRPr sz="3000" b="0" i="0" u="none" strike="noStrike" cap="none">
                <a:solidFill>
                  <a:srgbClr val="538CD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24"/>
          <p:cNvSpPr txBox="1">
            <a:spLocks noGrp="1"/>
          </p:cNvSpPr>
          <p:nvPr>
            <p:ph type="body" idx="4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200"/>
              <a:buFont typeface="Arial"/>
              <a:buNone/>
              <a:defRPr sz="3200" b="1" i="0" u="none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Google Shape;95;p24"/>
          <p:cNvSpPr txBox="1">
            <a:spLocks noGrp="1"/>
          </p:cNvSpPr>
          <p:nvPr>
            <p:ph type="body" idx="5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ctr" rtl="0"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"/>
          <p:cNvSpPr txBox="1"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sz="8000" dirty="0"/>
              <a:t>سلّمتُ نفسي في يديك</a:t>
            </a:r>
            <a:endParaRPr dirty="0"/>
          </a:p>
        </p:txBody>
      </p:sp>
      <p:sp>
        <p:nvSpPr>
          <p:cNvPr id="101" name="Google Shape;101;p1"/>
          <p:cNvSpPr txBox="1">
            <a:spLocks noGrp="1"/>
          </p:cNvSpPr>
          <p:nvPr>
            <p:ph type="body" idx="1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800"/>
              <a:buFont typeface="Arial"/>
              <a:buNone/>
            </a:pPr>
            <a:r>
              <a:rPr lang="en-US" dirty="0"/>
              <a:t>I surrender myself into your hands</a:t>
            </a:r>
          </a:p>
        </p:txBody>
      </p:sp>
      <p:sp>
        <p:nvSpPr>
          <p:cNvPr id="102" name="Google Shape;102;p1"/>
          <p:cNvSpPr txBox="1">
            <a:spLocks noGrp="1"/>
          </p:cNvSpPr>
          <p:nvPr>
            <p:ph type="body" idx="2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4800"/>
              <a:buNone/>
            </a:pPr>
            <a:r>
              <a:rPr lang="en-US" dirty="0" err="1"/>
              <a:t>Sallamtu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Yadayk</a:t>
            </a:r>
            <a:endParaRPr lang="en-US" dirty="0"/>
          </a:p>
        </p:txBody>
      </p:sp>
      <p:sp>
        <p:nvSpPr>
          <p:cNvPr id="103" name="Google Shape;103;p1"/>
          <p:cNvSpPr txBox="1">
            <a:spLocks noGrp="1"/>
          </p:cNvSpPr>
          <p:nvPr>
            <p:ph type="body" idx="3"/>
          </p:nvPr>
        </p:nvSpPr>
        <p:spPr>
          <a:xfrm>
            <a:off x="152400" y="6050280"/>
            <a:ext cx="118719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</a:pPr>
            <a:r>
              <a:rPr lang="en-US" dirty="0"/>
              <a:t>Lyrics and Music by: Najeeb Ibrahim</a:t>
            </a:r>
            <a:endParaRPr dirty="0"/>
          </a:p>
        </p:txBody>
      </p:sp>
      <p:sp>
        <p:nvSpPr>
          <p:cNvPr id="104" name="Google Shape;104;p1"/>
          <p:cNvSpPr txBox="1">
            <a:spLocks noGrp="1"/>
          </p:cNvSpPr>
          <p:nvPr>
            <p:ph type="body" idx="4"/>
          </p:nvPr>
        </p:nvSpPr>
        <p:spPr>
          <a:xfrm>
            <a:off x="152400" y="5318760"/>
            <a:ext cx="118719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3200"/>
              <a:buNone/>
            </a:pPr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Talḥīn</a:t>
            </a:r>
            <a:r>
              <a:rPr lang="en-US" dirty="0"/>
              <a:t>: Najeeb Ibrahim</a:t>
            </a:r>
            <a:endParaRPr dirty="0"/>
          </a:p>
        </p:txBody>
      </p:sp>
      <p:sp>
        <p:nvSpPr>
          <p:cNvPr id="105" name="Google Shape;105;p1"/>
          <p:cNvSpPr txBox="1">
            <a:spLocks noGrp="1"/>
          </p:cNvSpPr>
          <p:nvPr>
            <p:ph type="body" idx="7"/>
          </p:nvPr>
        </p:nvSpPr>
        <p:spPr>
          <a:xfrm>
            <a:off x="152400" y="4587240"/>
            <a:ext cx="1187196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lnSpcReduction="10000"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3200"/>
              <a:buNone/>
            </a:pPr>
            <a:r>
              <a:rPr lang="en-US" dirty="0" err="1"/>
              <a:t>كلمات</a:t>
            </a:r>
            <a:r>
              <a:rPr lang="en-US" dirty="0"/>
              <a:t> </a:t>
            </a:r>
            <a:r>
              <a:rPr lang="ar-LB" dirty="0"/>
              <a:t>و</a:t>
            </a:r>
            <a:r>
              <a:rPr lang="ar-SA" dirty="0"/>
              <a:t>تلحين</a:t>
            </a:r>
            <a:r>
              <a:rPr lang="en-US" dirty="0"/>
              <a:t>: </a:t>
            </a:r>
            <a:r>
              <a:rPr lang="ar-SA" dirty="0"/>
              <a:t>نجيب ابراهيم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سلّمتُ نفسي في يديك يا سيدي يسوع </a:t>
            </a:r>
            <a:br>
              <a:rPr lang="ar-SA" dirty="0"/>
            </a:br>
            <a:r>
              <a:rPr lang="ar-SA" dirty="0"/>
              <a:t>قُدْني فتُكلاني عليك كي أخدُمَ الجموع</a:t>
            </a:r>
            <a:endParaRPr dirty="0"/>
          </a:p>
        </p:txBody>
      </p:sp>
      <p:sp>
        <p:nvSpPr>
          <p:cNvPr id="111" name="Google Shape;111;p2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I surrender myself into your hands my Lord Jesus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I rely on you, please guide me as I serve</a:t>
            </a:r>
          </a:p>
        </p:txBody>
      </p:sp>
      <p:sp>
        <p:nvSpPr>
          <p:cNvPr id="112" name="Google Shape;112;p2"/>
          <p:cNvSpPr txBox="1">
            <a:spLocks noGrp="1"/>
          </p:cNvSpPr>
          <p:nvPr>
            <p:ph type="body" idx="2"/>
          </p:nvPr>
        </p:nvSpPr>
        <p:spPr>
          <a:xfrm>
            <a:off x="0" y="2752318"/>
            <a:ext cx="121920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 fontScale="77500" lnSpcReduction="20000"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dirty="0" err="1"/>
              <a:t>Sallamtu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Yadayk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</a:t>
            </a:r>
            <a:br>
              <a:rPr lang="en-US" dirty="0"/>
            </a:br>
            <a:r>
              <a:rPr lang="en-US" dirty="0" err="1"/>
              <a:t>Qudnī</a:t>
            </a:r>
            <a:r>
              <a:rPr lang="en-US" dirty="0"/>
              <a:t> </a:t>
            </a:r>
            <a:r>
              <a:rPr lang="en-US" dirty="0" err="1"/>
              <a:t>faTuklānī</a:t>
            </a:r>
            <a:r>
              <a:rPr lang="en-US" dirty="0"/>
              <a:t> `</a:t>
            </a:r>
            <a:r>
              <a:rPr lang="en-US" dirty="0" err="1"/>
              <a:t>Alayk</a:t>
            </a:r>
            <a:r>
              <a:rPr lang="en-US" dirty="0"/>
              <a:t> kay ‘</a:t>
            </a:r>
            <a:r>
              <a:rPr lang="en-US" dirty="0" err="1"/>
              <a:t>AkhdumaL</a:t>
            </a:r>
            <a:r>
              <a:rPr lang="en-US" dirty="0"/>
              <a:t> </a:t>
            </a:r>
            <a:r>
              <a:rPr lang="en-US" dirty="0" err="1"/>
              <a:t>Jumū</a:t>
            </a:r>
            <a:r>
              <a:rPr lang="en-US" dirty="0"/>
              <a:t>`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كنْ حارسي من الضلال كنْ مُرشدي في كلِّ حال </a:t>
            </a:r>
            <a:br>
              <a:rPr lang="ar-SA" dirty="0"/>
            </a:br>
            <a:r>
              <a:rPr lang="ar-SA" dirty="0"/>
              <a:t>القلبَ قدّسْ والفِعال حتى أرى يسوع</a:t>
            </a:r>
            <a:endParaRPr dirty="0"/>
          </a:p>
        </p:txBody>
      </p:sp>
      <p:sp>
        <p:nvSpPr>
          <p:cNvPr id="118" name="Google Shape;118;p3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Protect me from going astray and guide me through all  </a:t>
            </a:r>
            <a:br>
              <a:rPr lang="en-US" dirty="0"/>
            </a:br>
            <a:r>
              <a:rPr lang="en-US" dirty="0"/>
              <a:t>Sanctify my heart and actions so I know Jesus</a:t>
            </a:r>
          </a:p>
        </p:txBody>
      </p:sp>
      <p:sp>
        <p:nvSpPr>
          <p:cNvPr id="119" name="Google Shape;119;p3"/>
          <p:cNvSpPr txBox="1">
            <a:spLocks noGrp="1"/>
          </p:cNvSpPr>
          <p:nvPr>
            <p:ph type="body" idx="2"/>
          </p:nvPr>
        </p:nvSpPr>
        <p:spPr>
          <a:xfrm>
            <a:off x="0" y="2752318"/>
            <a:ext cx="121920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900" dirty="0"/>
              <a:t>Kun </a:t>
            </a:r>
            <a:r>
              <a:rPr lang="en-US" sz="4900" dirty="0" err="1"/>
              <a:t>Ḥārisī</a:t>
            </a:r>
            <a:r>
              <a:rPr lang="en-US" sz="4900" dirty="0"/>
              <a:t> mina </a:t>
            </a:r>
            <a:r>
              <a:rPr lang="en-US" sz="4900" dirty="0" err="1"/>
              <a:t>Ḍalāl</a:t>
            </a:r>
            <a:r>
              <a:rPr lang="en-US" sz="4900" dirty="0"/>
              <a:t> Kun </a:t>
            </a:r>
            <a:r>
              <a:rPr lang="en-US" sz="4900" dirty="0" err="1"/>
              <a:t>Murshidī</a:t>
            </a:r>
            <a:r>
              <a:rPr lang="en-US" sz="4900" dirty="0"/>
              <a:t> </a:t>
            </a:r>
            <a:r>
              <a:rPr lang="en-US" sz="4900" dirty="0" err="1"/>
              <a:t>fī</a:t>
            </a:r>
            <a:r>
              <a:rPr lang="en-US" sz="4900" dirty="0"/>
              <a:t> Kulli </a:t>
            </a:r>
            <a:r>
              <a:rPr lang="en-US" sz="4900" dirty="0" err="1"/>
              <a:t>Ḥāl</a:t>
            </a:r>
            <a:endParaRPr lang="en-US" sz="4900" dirty="0"/>
          </a:p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900" dirty="0"/>
              <a:t>‘</a:t>
            </a:r>
            <a:r>
              <a:rPr lang="en-US" sz="4900" dirty="0" err="1"/>
              <a:t>alQalba</a:t>
            </a:r>
            <a:r>
              <a:rPr lang="en-US" sz="4900" dirty="0"/>
              <a:t> </a:t>
            </a:r>
            <a:r>
              <a:rPr lang="en-US" sz="4900" dirty="0" err="1"/>
              <a:t>Qaddis</a:t>
            </a:r>
            <a:r>
              <a:rPr lang="en-US" sz="4900" dirty="0"/>
              <a:t> </a:t>
            </a:r>
            <a:r>
              <a:rPr lang="en-US" sz="4900" dirty="0" err="1"/>
              <a:t>waL</a:t>
            </a:r>
            <a:r>
              <a:rPr lang="en-US" sz="4900" dirty="0"/>
              <a:t> </a:t>
            </a:r>
            <a:r>
              <a:rPr lang="en-US" sz="4900" dirty="0" err="1"/>
              <a:t>Fi`āl</a:t>
            </a:r>
            <a:r>
              <a:rPr lang="en-US" sz="4900" dirty="0"/>
              <a:t> </a:t>
            </a:r>
            <a:r>
              <a:rPr lang="en-US" sz="4900" dirty="0" err="1"/>
              <a:t>Ḥatta</a:t>
            </a:r>
            <a:r>
              <a:rPr lang="en-US" sz="4900" dirty="0"/>
              <a:t> ‘</a:t>
            </a:r>
            <a:r>
              <a:rPr lang="en-US" sz="4900" dirty="0" err="1"/>
              <a:t>Arā</a:t>
            </a:r>
            <a:r>
              <a:rPr lang="en-US" sz="4900" dirty="0"/>
              <a:t> </a:t>
            </a:r>
            <a:r>
              <a:rPr lang="en-US" sz="4900" dirty="0" err="1"/>
              <a:t>Yasū</a:t>
            </a:r>
            <a:r>
              <a:rPr lang="en-US" sz="4900" dirty="0"/>
              <a:t>`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قد قلتَ قبلَ الآنْ يا منبعَ الاحسان </a:t>
            </a:r>
            <a:br>
              <a:rPr lang="ar-SA" dirty="0"/>
            </a:br>
            <a:r>
              <a:rPr lang="ar-SA" dirty="0"/>
              <a:t>يا متعبَ القلبِ تعالْ أُمكثْ معي حتى تنال </a:t>
            </a:r>
            <a:endParaRPr dirty="0"/>
          </a:p>
        </p:txBody>
      </p:sp>
      <p:sp>
        <p:nvSpPr>
          <p:cNvPr id="125" name="Google Shape;125;p4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You said before oh fountain of goodness </a:t>
            </a:r>
            <a:endParaRPr lang="ar-LB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All you heavy hearted come and stay with me</a:t>
            </a:r>
          </a:p>
        </p:txBody>
      </p:sp>
      <p:sp>
        <p:nvSpPr>
          <p:cNvPr id="126" name="Google Shape;126;p4"/>
          <p:cNvSpPr txBox="1">
            <a:spLocks noGrp="1"/>
          </p:cNvSpPr>
          <p:nvPr>
            <p:ph type="body" idx="2"/>
          </p:nvPr>
        </p:nvSpPr>
        <p:spPr>
          <a:xfrm>
            <a:off x="0" y="2752318"/>
            <a:ext cx="121920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500" dirty="0"/>
              <a:t>Qad </a:t>
            </a:r>
            <a:r>
              <a:rPr lang="en-US" sz="4500" dirty="0" err="1"/>
              <a:t>Qulta</a:t>
            </a:r>
            <a:r>
              <a:rPr lang="en-US" sz="4500" dirty="0"/>
              <a:t> </a:t>
            </a:r>
            <a:r>
              <a:rPr lang="en-US" sz="4500" dirty="0" err="1"/>
              <a:t>QablaL</a:t>
            </a:r>
            <a:r>
              <a:rPr lang="en-US" sz="4500" dirty="0"/>
              <a:t> ‘</a:t>
            </a:r>
            <a:r>
              <a:rPr lang="en-US" sz="4500" dirty="0" err="1"/>
              <a:t>Ān</a:t>
            </a:r>
            <a:r>
              <a:rPr lang="en-US" sz="4500" dirty="0"/>
              <a:t> </a:t>
            </a:r>
            <a:r>
              <a:rPr lang="en-US" sz="4500" dirty="0" err="1"/>
              <a:t>Yā</a:t>
            </a:r>
            <a:r>
              <a:rPr lang="en-US" sz="4500" dirty="0"/>
              <a:t> </a:t>
            </a:r>
            <a:r>
              <a:rPr lang="en-US" sz="4500" dirty="0" err="1"/>
              <a:t>Manba`aL</a:t>
            </a:r>
            <a:r>
              <a:rPr lang="en-US" sz="4500" dirty="0"/>
              <a:t> ‘</a:t>
            </a:r>
            <a:r>
              <a:rPr lang="en-US" sz="4500" dirty="0" err="1"/>
              <a:t>Eḥsān</a:t>
            </a:r>
            <a:r>
              <a:rPr lang="en-US" sz="4500" dirty="0"/>
              <a:t> </a:t>
            </a:r>
            <a:br>
              <a:rPr lang="en-US" sz="4500" dirty="0"/>
            </a:br>
            <a:r>
              <a:rPr lang="en-US" sz="4500" dirty="0" err="1"/>
              <a:t>Yā</a:t>
            </a:r>
            <a:r>
              <a:rPr lang="en-US" sz="4500" dirty="0"/>
              <a:t> </a:t>
            </a:r>
            <a:r>
              <a:rPr lang="en-US" sz="4500" dirty="0" err="1"/>
              <a:t>Mut`abaL</a:t>
            </a:r>
            <a:r>
              <a:rPr lang="en-US" sz="4500" dirty="0"/>
              <a:t> </a:t>
            </a:r>
            <a:r>
              <a:rPr lang="en-US" sz="4500" dirty="0" err="1"/>
              <a:t>Qalbi</a:t>
            </a:r>
            <a:r>
              <a:rPr lang="en-US" sz="4500" dirty="0"/>
              <a:t> </a:t>
            </a:r>
            <a:r>
              <a:rPr lang="en-US" sz="4500" dirty="0" err="1"/>
              <a:t>Ta`l</a:t>
            </a:r>
            <a:r>
              <a:rPr lang="en-US" sz="4500" dirty="0"/>
              <a:t> ‘</a:t>
            </a:r>
            <a:r>
              <a:rPr lang="en-US" sz="4500" dirty="0" err="1"/>
              <a:t>Umkuth</a:t>
            </a:r>
            <a:r>
              <a:rPr lang="en-US" sz="4500" dirty="0"/>
              <a:t> </a:t>
            </a:r>
            <a:r>
              <a:rPr lang="en-US" sz="4500" dirty="0" err="1"/>
              <a:t>Ma`ī</a:t>
            </a:r>
            <a:r>
              <a:rPr lang="en-US" sz="4500" dirty="0"/>
              <a:t> </a:t>
            </a:r>
            <a:r>
              <a:rPr lang="en-US" sz="4500" dirty="0" err="1"/>
              <a:t>Ḥatta</a:t>
            </a:r>
            <a:r>
              <a:rPr lang="en-US" sz="4500" dirty="0"/>
              <a:t> </a:t>
            </a:r>
            <a:r>
              <a:rPr lang="en-US" sz="4500" dirty="0" err="1"/>
              <a:t>Tanāl</a:t>
            </a:r>
            <a:r>
              <a:rPr lang="en-US" sz="4500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هيّا ففي قُربي المَنالْ للخيرِ في يسوع</a:t>
            </a:r>
            <a:endParaRPr dirty="0"/>
          </a:p>
        </p:txBody>
      </p:sp>
      <p:sp>
        <p:nvSpPr>
          <p:cNvPr id="132" name="Google Shape;132;p5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At my side you will be victorious and see Jesus</a:t>
            </a:r>
          </a:p>
        </p:txBody>
      </p:sp>
      <p:sp>
        <p:nvSpPr>
          <p:cNvPr id="133" name="Google Shape;133;p5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5400" dirty="0" err="1"/>
              <a:t>Hayyā</a:t>
            </a:r>
            <a:r>
              <a:rPr lang="en-US" sz="5400" dirty="0"/>
              <a:t> </a:t>
            </a:r>
            <a:r>
              <a:rPr lang="en-US" sz="5400" dirty="0" err="1"/>
              <a:t>fafī</a:t>
            </a:r>
            <a:r>
              <a:rPr lang="en-US" sz="5400" dirty="0"/>
              <a:t> </a:t>
            </a:r>
            <a:r>
              <a:rPr lang="en-US" sz="5400" dirty="0" err="1"/>
              <a:t>QurbīL</a:t>
            </a:r>
            <a:r>
              <a:rPr lang="en-US" sz="5400" dirty="0"/>
              <a:t> </a:t>
            </a:r>
            <a:r>
              <a:rPr lang="en-US" sz="5400" dirty="0" err="1"/>
              <a:t>Manāl</a:t>
            </a:r>
            <a:r>
              <a:rPr lang="en-US" sz="5400" dirty="0"/>
              <a:t> Lil Khayri </a:t>
            </a:r>
            <a:r>
              <a:rPr lang="en-US" sz="5400" dirty="0" err="1"/>
              <a:t>Fī</a:t>
            </a:r>
            <a:r>
              <a:rPr lang="en-US" sz="5400" dirty="0"/>
              <a:t> </a:t>
            </a:r>
            <a:r>
              <a:rPr lang="en-US" sz="5400" dirty="0" err="1"/>
              <a:t>Yasū</a:t>
            </a:r>
            <a:r>
              <a:rPr lang="en-US" sz="5400" dirty="0"/>
              <a:t>`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انْ نغَّصَتْ عيشي الهُمومْ وانْ دنا الظلام </a:t>
            </a:r>
            <a:br>
              <a:rPr lang="ar-SA" dirty="0"/>
            </a:br>
            <a:r>
              <a:rPr lang="ar-SA" dirty="0"/>
              <a:t>ستنجلي كلُّ الغيومْ مِنْ مانحِ السلام </a:t>
            </a:r>
            <a:endParaRPr dirty="0"/>
          </a:p>
        </p:txBody>
      </p:sp>
      <p:sp>
        <p:nvSpPr>
          <p:cNvPr id="139" name="Google Shape;139;p6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 fontScale="925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When I am overwhelmed with darkness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I trust it will go away with the help of the giver of peace</a:t>
            </a:r>
          </a:p>
        </p:txBody>
      </p:sp>
      <p:sp>
        <p:nvSpPr>
          <p:cNvPr id="140" name="Google Shape;140;p6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400" dirty="0"/>
              <a:t>‘In </a:t>
            </a:r>
            <a:r>
              <a:rPr lang="en-US" sz="4400" dirty="0" err="1"/>
              <a:t>Naghaṣat</a:t>
            </a:r>
            <a:r>
              <a:rPr lang="en-US" sz="4400" dirty="0"/>
              <a:t> `</a:t>
            </a:r>
            <a:r>
              <a:rPr lang="en-US" sz="4400" dirty="0" err="1"/>
              <a:t>AyshīL</a:t>
            </a:r>
            <a:r>
              <a:rPr lang="en-US" sz="4400" dirty="0"/>
              <a:t> </a:t>
            </a:r>
            <a:r>
              <a:rPr lang="en-US" sz="4400" dirty="0" err="1"/>
              <a:t>Humūm</a:t>
            </a:r>
            <a:r>
              <a:rPr lang="en-US" sz="4400" dirty="0"/>
              <a:t> </a:t>
            </a:r>
            <a:r>
              <a:rPr lang="en-US" sz="4400" dirty="0" err="1"/>
              <a:t>wa</a:t>
            </a:r>
            <a:r>
              <a:rPr lang="en-US" sz="4400" dirty="0"/>
              <a:t> ’In Dana </a:t>
            </a:r>
            <a:r>
              <a:rPr lang="en-US" sz="4400" dirty="0" err="1"/>
              <a:t>Żalām</a:t>
            </a:r>
            <a:r>
              <a:rPr lang="en-US" sz="4400" dirty="0"/>
              <a:t> </a:t>
            </a:r>
          </a:p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400" dirty="0" err="1"/>
              <a:t>saTanjalī</a:t>
            </a:r>
            <a:r>
              <a:rPr lang="en-US" sz="4400" dirty="0"/>
              <a:t> </a:t>
            </a:r>
            <a:r>
              <a:rPr lang="en-US" sz="4400" dirty="0" err="1"/>
              <a:t>KulluL</a:t>
            </a:r>
            <a:r>
              <a:rPr lang="en-US" sz="4400" dirty="0"/>
              <a:t> </a:t>
            </a:r>
            <a:r>
              <a:rPr lang="en-US" sz="4400" dirty="0" err="1"/>
              <a:t>Humūm</a:t>
            </a:r>
            <a:r>
              <a:rPr lang="en-US" sz="4400" dirty="0"/>
              <a:t> min </a:t>
            </a:r>
            <a:r>
              <a:rPr lang="en-US" sz="4400" dirty="0" err="1"/>
              <a:t>Māniḥi</a:t>
            </a:r>
            <a:r>
              <a:rPr lang="en-US" sz="4400" dirty="0"/>
              <a:t> </a:t>
            </a:r>
            <a:r>
              <a:rPr lang="en-US" sz="4400" dirty="0" err="1"/>
              <a:t>Salām</a:t>
            </a:r>
            <a:endParaRPr lang="en-US" sz="4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الربُّ حِصني والأملْ الربُّ انْ قالَ فعلْ </a:t>
            </a:r>
            <a:br>
              <a:rPr lang="ar-SA" dirty="0"/>
            </a:br>
            <a:r>
              <a:rPr lang="ar-SA" dirty="0"/>
              <a:t>الحبُّ فيه مُكتملْ لذا أرى يسوع</a:t>
            </a:r>
            <a:endParaRPr dirty="0"/>
          </a:p>
        </p:txBody>
      </p:sp>
      <p:sp>
        <p:nvSpPr>
          <p:cNvPr id="146" name="Google Shape;146;p7"/>
          <p:cNvSpPr txBox="1">
            <a:spLocks noGrp="1"/>
          </p:cNvSpPr>
          <p:nvPr>
            <p:ph type="body" idx="1"/>
          </p:nvPr>
        </p:nvSpPr>
        <p:spPr>
          <a:xfrm>
            <a:off x="0" y="5126505"/>
            <a:ext cx="121920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sz="4000" dirty="0"/>
              <a:t>God is my fortress and hope, whatever he says, he fulfills </a:t>
            </a:r>
            <a:br>
              <a:rPr lang="en-US" sz="4000" dirty="0"/>
            </a:br>
            <a:r>
              <a:rPr lang="en-US" sz="4000" dirty="0"/>
              <a:t>Love is complete in him therefore I see Jesus</a:t>
            </a:r>
          </a:p>
        </p:txBody>
      </p:sp>
      <p:sp>
        <p:nvSpPr>
          <p:cNvPr id="147" name="Google Shape;147;p7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it-IT" sz="4800" dirty="0"/>
              <a:t>‘Arabbu Ḥiṣnī waL ‘Amal ‘Arrabu ‘In Qāla Fa`al</a:t>
            </a:r>
            <a:br>
              <a:rPr lang="en-US" sz="4800" dirty="0"/>
            </a:br>
            <a:r>
              <a:rPr lang="en-US" sz="4800" dirty="0"/>
              <a:t>‘Al </a:t>
            </a:r>
            <a:r>
              <a:rPr lang="en-US" sz="4800" dirty="0" err="1"/>
              <a:t>Ḥubbu</a:t>
            </a:r>
            <a:r>
              <a:rPr lang="en-US" sz="4800" dirty="0"/>
              <a:t> </a:t>
            </a:r>
            <a:r>
              <a:rPr lang="en-US" sz="4800" dirty="0" err="1"/>
              <a:t>Fīhi</a:t>
            </a:r>
            <a:r>
              <a:rPr lang="en-US" sz="4800" dirty="0"/>
              <a:t> </a:t>
            </a:r>
            <a:r>
              <a:rPr lang="en-US" sz="4800" dirty="0" err="1"/>
              <a:t>Muktamal</a:t>
            </a:r>
            <a:r>
              <a:rPr lang="en-US" sz="4800" dirty="0"/>
              <a:t> </a:t>
            </a:r>
            <a:r>
              <a:rPr lang="en-US" sz="4800" dirty="0" err="1"/>
              <a:t>liẓā</a:t>
            </a:r>
            <a:r>
              <a:rPr lang="en-US" sz="4800" dirty="0"/>
              <a:t> ‘</a:t>
            </a:r>
            <a:r>
              <a:rPr lang="en-US" sz="4800" dirty="0" err="1"/>
              <a:t>Arā</a:t>
            </a:r>
            <a:r>
              <a:rPr lang="en-US" sz="4800" dirty="0"/>
              <a:t> </a:t>
            </a:r>
            <a:r>
              <a:rPr lang="en-US" sz="4800" dirty="0" err="1"/>
              <a:t>Yasū</a:t>
            </a:r>
            <a:r>
              <a:rPr lang="en-US" sz="4800" dirty="0"/>
              <a:t>`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D49F6B6C-08D1-3A54-D304-54C83EEF8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>
            <a:extLst>
              <a:ext uri="{FF2B5EF4-FFF2-40B4-BE49-F238E27FC236}">
                <a16:creationId xmlns:a16="http://schemas.microsoft.com/office/drawing/2014/main" id="{2B5E870E-50B3-0103-AE78-93929E753E2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قد قلتَ قبلَ الآنْ يا منبعَ الاحسان </a:t>
            </a:r>
            <a:br>
              <a:rPr lang="ar-SA" dirty="0"/>
            </a:br>
            <a:r>
              <a:rPr lang="ar-SA" dirty="0"/>
              <a:t>يا متعبَ القلبِ تعالْ أُمكثْ معي حتى تنال </a:t>
            </a:r>
            <a:endParaRPr dirty="0"/>
          </a:p>
        </p:txBody>
      </p:sp>
      <p:sp>
        <p:nvSpPr>
          <p:cNvPr id="125" name="Google Shape;125;p4">
            <a:extLst>
              <a:ext uri="{FF2B5EF4-FFF2-40B4-BE49-F238E27FC236}">
                <a16:creationId xmlns:a16="http://schemas.microsoft.com/office/drawing/2014/main" id="{30BB83A5-CA46-C8D8-7B17-5AAB15DD7D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You said before oh fountain of goodness </a:t>
            </a:r>
            <a:endParaRPr lang="ar-LB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All you heavy hearted come and stay with me</a:t>
            </a:r>
          </a:p>
        </p:txBody>
      </p:sp>
      <p:sp>
        <p:nvSpPr>
          <p:cNvPr id="126" name="Google Shape;126;p4">
            <a:extLst>
              <a:ext uri="{FF2B5EF4-FFF2-40B4-BE49-F238E27FC236}">
                <a16:creationId xmlns:a16="http://schemas.microsoft.com/office/drawing/2014/main" id="{B5F6A300-E8B9-A7E1-3470-D19FE675A4E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0" y="2752318"/>
            <a:ext cx="121920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500" dirty="0"/>
              <a:t>Qad </a:t>
            </a:r>
            <a:r>
              <a:rPr lang="en-US" sz="4500" dirty="0" err="1"/>
              <a:t>Qulta</a:t>
            </a:r>
            <a:r>
              <a:rPr lang="en-US" sz="4500" dirty="0"/>
              <a:t> </a:t>
            </a:r>
            <a:r>
              <a:rPr lang="en-US" sz="4500" dirty="0" err="1"/>
              <a:t>QablaL</a:t>
            </a:r>
            <a:r>
              <a:rPr lang="en-US" sz="4500" dirty="0"/>
              <a:t> ‘</a:t>
            </a:r>
            <a:r>
              <a:rPr lang="en-US" sz="4500" dirty="0" err="1"/>
              <a:t>Ān</a:t>
            </a:r>
            <a:r>
              <a:rPr lang="en-US" sz="4500" dirty="0"/>
              <a:t> </a:t>
            </a:r>
            <a:r>
              <a:rPr lang="en-US" sz="4500" dirty="0" err="1"/>
              <a:t>Yā</a:t>
            </a:r>
            <a:r>
              <a:rPr lang="en-US" sz="4500" dirty="0"/>
              <a:t> </a:t>
            </a:r>
            <a:r>
              <a:rPr lang="en-US" sz="4500" dirty="0" err="1"/>
              <a:t>Manba`aL</a:t>
            </a:r>
            <a:r>
              <a:rPr lang="en-US" sz="4500" dirty="0"/>
              <a:t> ‘</a:t>
            </a:r>
            <a:r>
              <a:rPr lang="en-US" sz="4500" dirty="0" err="1"/>
              <a:t>Eḥsān</a:t>
            </a:r>
            <a:r>
              <a:rPr lang="en-US" sz="4500" dirty="0"/>
              <a:t> </a:t>
            </a:r>
            <a:br>
              <a:rPr lang="en-US" sz="4500" dirty="0"/>
            </a:br>
            <a:r>
              <a:rPr lang="en-US" sz="4500" dirty="0" err="1"/>
              <a:t>Yā</a:t>
            </a:r>
            <a:r>
              <a:rPr lang="en-US" sz="4500" dirty="0"/>
              <a:t> </a:t>
            </a:r>
            <a:r>
              <a:rPr lang="en-US" sz="4500" dirty="0" err="1"/>
              <a:t>Mut`abaL</a:t>
            </a:r>
            <a:r>
              <a:rPr lang="en-US" sz="4500" dirty="0"/>
              <a:t> </a:t>
            </a:r>
            <a:r>
              <a:rPr lang="en-US" sz="4500" dirty="0" err="1"/>
              <a:t>Qalbi</a:t>
            </a:r>
            <a:r>
              <a:rPr lang="en-US" sz="4500" dirty="0"/>
              <a:t> </a:t>
            </a:r>
            <a:r>
              <a:rPr lang="en-US" sz="4500" dirty="0" err="1"/>
              <a:t>Ta`l</a:t>
            </a:r>
            <a:r>
              <a:rPr lang="en-US" sz="4500" dirty="0"/>
              <a:t> ‘</a:t>
            </a:r>
            <a:r>
              <a:rPr lang="en-US" sz="4500" dirty="0" err="1"/>
              <a:t>Umkuth</a:t>
            </a:r>
            <a:r>
              <a:rPr lang="en-US" sz="4500" dirty="0"/>
              <a:t> </a:t>
            </a:r>
            <a:r>
              <a:rPr lang="en-US" sz="4500" dirty="0" err="1"/>
              <a:t>Ma`ī</a:t>
            </a:r>
            <a:r>
              <a:rPr lang="en-US" sz="4500" dirty="0"/>
              <a:t> </a:t>
            </a:r>
            <a:r>
              <a:rPr lang="en-US" sz="4500" dirty="0" err="1"/>
              <a:t>Ḥatta</a:t>
            </a:r>
            <a:r>
              <a:rPr lang="en-US" sz="4500" dirty="0"/>
              <a:t> </a:t>
            </a:r>
            <a:r>
              <a:rPr lang="en-US" sz="4500" dirty="0" err="1"/>
              <a:t>Tanāl</a:t>
            </a:r>
            <a:r>
              <a:rPr lang="en-US" sz="4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544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>
          <a:extLst>
            <a:ext uri="{FF2B5EF4-FFF2-40B4-BE49-F238E27FC236}">
              <a16:creationId xmlns:a16="http://schemas.microsoft.com/office/drawing/2014/main" id="{5C807F52-159B-0E11-C688-CF5DE59D0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">
            <a:extLst>
              <a:ext uri="{FF2B5EF4-FFF2-40B4-BE49-F238E27FC236}">
                <a16:creationId xmlns:a16="http://schemas.microsoft.com/office/drawing/2014/main" id="{4716AF89-BEA3-4FE1-E6B4-B17598EDEA3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هيّا ففي قُربي المَنالْ للخيرِ في يسوع</a:t>
            </a:r>
            <a:endParaRPr dirty="0"/>
          </a:p>
        </p:txBody>
      </p:sp>
      <p:sp>
        <p:nvSpPr>
          <p:cNvPr id="132" name="Google Shape;132;p5">
            <a:extLst>
              <a:ext uri="{FF2B5EF4-FFF2-40B4-BE49-F238E27FC236}">
                <a16:creationId xmlns:a16="http://schemas.microsoft.com/office/drawing/2014/main" id="{C45BF8DB-4C01-F097-7C68-DC6F4BE867E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At my side you will be victorious and see Jesus</a:t>
            </a:r>
          </a:p>
        </p:txBody>
      </p:sp>
      <p:sp>
        <p:nvSpPr>
          <p:cNvPr id="133" name="Google Shape;133;p5">
            <a:extLst>
              <a:ext uri="{FF2B5EF4-FFF2-40B4-BE49-F238E27FC236}">
                <a16:creationId xmlns:a16="http://schemas.microsoft.com/office/drawing/2014/main" id="{291D0CA1-C667-29BD-1AAA-64C470042CF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5400" dirty="0" err="1"/>
              <a:t>Hayyā</a:t>
            </a:r>
            <a:r>
              <a:rPr lang="en-US" sz="5400" dirty="0"/>
              <a:t> </a:t>
            </a:r>
            <a:r>
              <a:rPr lang="en-US" sz="5400" dirty="0" err="1"/>
              <a:t>fafī</a:t>
            </a:r>
            <a:r>
              <a:rPr lang="en-US" sz="5400" dirty="0"/>
              <a:t> </a:t>
            </a:r>
            <a:r>
              <a:rPr lang="en-US" sz="5400" dirty="0" err="1"/>
              <a:t>QurbīL</a:t>
            </a:r>
            <a:r>
              <a:rPr lang="en-US" sz="5400" dirty="0"/>
              <a:t> </a:t>
            </a:r>
            <a:r>
              <a:rPr lang="en-US" sz="5400" dirty="0" err="1"/>
              <a:t>Manāl</a:t>
            </a:r>
            <a:r>
              <a:rPr lang="en-US" sz="5400" dirty="0"/>
              <a:t> Lil Khayri </a:t>
            </a:r>
            <a:r>
              <a:rPr lang="en-US" sz="5400" dirty="0" err="1"/>
              <a:t>Fī</a:t>
            </a:r>
            <a:r>
              <a:rPr lang="en-US" sz="5400" dirty="0"/>
              <a:t> </a:t>
            </a:r>
            <a:r>
              <a:rPr lang="en-US" sz="5400" dirty="0" err="1"/>
              <a:t>Yasū</a:t>
            </a:r>
            <a:r>
              <a:rPr lang="en-US" sz="5400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396032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ربّي امْتَلِكْني واهْدني للخيِر يا مَنَّان </a:t>
            </a:r>
            <a:br>
              <a:rPr lang="ar-SA" dirty="0"/>
            </a:br>
            <a:r>
              <a:rPr lang="ar-SA" dirty="0"/>
              <a:t>أَدعوكَ فاسْمعْ وارْوني مِن نَبْعِكَ المَلآن</a:t>
            </a:r>
            <a:endParaRPr dirty="0"/>
          </a:p>
        </p:txBody>
      </p:sp>
      <p:sp>
        <p:nvSpPr>
          <p:cNvPr id="153" name="Google Shape;153;p8"/>
          <p:cNvSpPr txBox="1">
            <a:spLocks noGrp="1"/>
          </p:cNvSpPr>
          <p:nvPr>
            <p:ph type="body" idx="1"/>
          </p:nvPr>
        </p:nvSpPr>
        <p:spPr>
          <a:xfrm>
            <a:off x="0" y="5126505"/>
            <a:ext cx="121920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 fontScale="92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sz="4000" dirty="0"/>
              <a:t>Have my whole oh Lord and guide me to do good </a:t>
            </a:r>
            <a:br>
              <a:rPr lang="en-US" sz="4000" dirty="0"/>
            </a:br>
            <a:r>
              <a:rPr lang="en-US" sz="4000" dirty="0"/>
              <a:t>I call upon you, listen to me, </a:t>
            </a:r>
            <a:endParaRPr lang="ar-LB" sz="40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sz="4000" dirty="0"/>
              <a:t>quench my thirst from the living water</a:t>
            </a:r>
          </a:p>
        </p:txBody>
      </p:sp>
      <p:sp>
        <p:nvSpPr>
          <p:cNvPr id="154" name="Google Shape;154;p8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800" dirty="0" err="1"/>
              <a:t>Rabbī</a:t>
            </a:r>
            <a:r>
              <a:rPr lang="en-US" sz="4800" dirty="0"/>
              <a:t> </a:t>
            </a:r>
            <a:r>
              <a:rPr lang="en-US" sz="4800" dirty="0" err="1"/>
              <a:t>Mtaliknī</a:t>
            </a:r>
            <a:r>
              <a:rPr lang="en-US" sz="4800" dirty="0"/>
              <a:t> </a:t>
            </a:r>
            <a:r>
              <a:rPr lang="en-US" sz="4800" dirty="0" err="1"/>
              <a:t>waHdinī</a:t>
            </a:r>
            <a:r>
              <a:rPr lang="en-US" sz="4800" dirty="0"/>
              <a:t> </a:t>
            </a:r>
            <a:r>
              <a:rPr lang="en-US" sz="4800" dirty="0" err="1"/>
              <a:t>liL</a:t>
            </a:r>
            <a:r>
              <a:rPr lang="en-US" sz="4800" dirty="0"/>
              <a:t> </a:t>
            </a:r>
            <a:r>
              <a:rPr lang="en-US" sz="4800" dirty="0" err="1"/>
              <a:t>khayri</a:t>
            </a:r>
            <a:r>
              <a:rPr lang="en-US" sz="4800" dirty="0"/>
              <a:t> </a:t>
            </a:r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Mannān</a:t>
            </a:r>
            <a:br>
              <a:rPr lang="en-US" sz="4800" dirty="0"/>
            </a:br>
            <a:r>
              <a:rPr lang="en-US" sz="4800" dirty="0"/>
              <a:t>‘</a:t>
            </a:r>
            <a:r>
              <a:rPr lang="en-US" sz="4800" dirty="0" err="1"/>
              <a:t>Ad`ūka</a:t>
            </a:r>
            <a:r>
              <a:rPr lang="en-US" sz="4800" dirty="0"/>
              <a:t> </a:t>
            </a:r>
            <a:r>
              <a:rPr lang="en-US" sz="4800" dirty="0" err="1"/>
              <a:t>faSma</a:t>
            </a:r>
            <a:r>
              <a:rPr lang="en-US" sz="4800" dirty="0"/>
              <a:t>` </a:t>
            </a:r>
            <a:r>
              <a:rPr lang="en-US" sz="4800" dirty="0" err="1"/>
              <a:t>waRwinī</a:t>
            </a:r>
            <a:r>
              <a:rPr lang="en-US" sz="4800" dirty="0"/>
              <a:t> min </a:t>
            </a:r>
            <a:r>
              <a:rPr lang="en-US" sz="4800" dirty="0" err="1"/>
              <a:t>Nab`ikaL</a:t>
            </a:r>
            <a:r>
              <a:rPr lang="en-US" sz="4800" dirty="0"/>
              <a:t> </a:t>
            </a:r>
            <a:r>
              <a:rPr lang="en-US" sz="4800" dirty="0" err="1"/>
              <a:t>Mal’ān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9"/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كي ما أعودَ مِن جديد أسعى وأطلبَ المزيد</a:t>
            </a:r>
            <a:br>
              <a:rPr lang="ar-SA" dirty="0"/>
            </a:br>
            <a:r>
              <a:rPr lang="ar-SA" dirty="0"/>
              <a:t>من نِعمةِ العهدِ الجديدْ حتى أرى يسوع</a:t>
            </a:r>
            <a:endParaRPr dirty="0"/>
          </a:p>
        </p:txBody>
      </p:sp>
      <p:sp>
        <p:nvSpPr>
          <p:cNvPr id="160" name="Google Shape;160;p9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So I can come back for more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Of your new covenant blessings and I get to meet Jesus</a:t>
            </a:r>
          </a:p>
        </p:txBody>
      </p:sp>
      <p:sp>
        <p:nvSpPr>
          <p:cNvPr id="161" name="Google Shape;161;p9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700" dirty="0"/>
              <a:t>Kay </a:t>
            </a:r>
            <a:r>
              <a:rPr lang="en-US" sz="4700" dirty="0" err="1"/>
              <a:t>mā</a:t>
            </a:r>
            <a:r>
              <a:rPr lang="en-US" sz="4700" dirty="0"/>
              <a:t> ‘</a:t>
            </a:r>
            <a:r>
              <a:rPr lang="en-US" sz="4700" dirty="0" err="1"/>
              <a:t>A`ūda</a:t>
            </a:r>
            <a:r>
              <a:rPr lang="en-US" sz="4700" dirty="0"/>
              <a:t> min </a:t>
            </a:r>
            <a:r>
              <a:rPr lang="en-US" sz="4700" dirty="0" err="1"/>
              <a:t>Jadīd</a:t>
            </a:r>
            <a:r>
              <a:rPr lang="en-US" sz="4700" dirty="0"/>
              <a:t> ‘</a:t>
            </a:r>
            <a:r>
              <a:rPr lang="en-US" sz="4700" dirty="0" err="1"/>
              <a:t>As`ā</a:t>
            </a:r>
            <a:r>
              <a:rPr lang="en-US" sz="4700" dirty="0"/>
              <a:t> </a:t>
            </a:r>
            <a:r>
              <a:rPr lang="en-US" sz="4700" dirty="0" err="1"/>
              <a:t>wa’AṭlubaL</a:t>
            </a:r>
            <a:r>
              <a:rPr lang="en-US" sz="4700" dirty="0"/>
              <a:t> </a:t>
            </a:r>
            <a:r>
              <a:rPr lang="en-US" sz="4700" dirty="0" err="1"/>
              <a:t>Mazīd</a:t>
            </a:r>
            <a:br>
              <a:rPr lang="en-US" sz="4700" dirty="0"/>
            </a:br>
            <a:r>
              <a:rPr lang="sv-SE" sz="4700" dirty="0"/>
              <a:t>Min Ni`matiL `AhdiL Jadīd Ḥattā ‘Arā Yasū`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D1C3ECA4-9B26-293C-2F3B-42EA423A4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>
            <a:extLst>
              <a:ext uri="{FF2B5EF4-FFF2-40B4-BE49-F238E27FC236}">
                <a16:creationId xmlns:a16="http://schemas.microsoft.com/office/drawing/2014/main" id="{CB6AB2BF-3F9B-DEC1-E20F-A98AF67D1A4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قد قلتَ قبلَ الآنْ يا منبعَ الاحسان </a:t>
            </a:r>
            <a:br>
              <a:rPr lang="ar-SA" dirty="0"/>
            </a:br>
            <a:r>
              <a:rPr lang="ar-SA" dirty="0"/>
              <a:t>يا متعبَ القلبِ تعالْ أُمكثْ معي حتى تنال </a:t>
            </a:r>
            <a:endParaRPr dirty="0"/>
          </a:p>
        </p:txBody>
      </p:sp>
      <p:sp>
        <p:nvSpPr>
          <p:cNvPr id="125" name="Google Shape;125;p4">
            <a:extLst>
              <a:ext uri="{FF2B5EF4-FFF2-40B4-BE49-F238E27FC236}">
                <a16:creationId xmlns:a16="http://schemas.microsoft.com/office/drawing/2014/main" id="{83D168A9-3C0A-8A98-5BFC-7E762052671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You said before oh fountain of goodness </a:t>
            </a:r>
            <a:endParaRPr lang="ar-LB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All you heavy hearted come and stay with me</a:t>
            </a:r>
          </a:p>
        </p:txBody>
      </p:sp>
      <p:sp>
        <p:nvSpPr>
          <p:cNvPr id="126" name="Google Shape;126;p4">
            <a:extLst>
              <a:ext uri="{FF2B5EF4-FFF2-40B4-BE49-F238E27FC236}">
                <a16:creationId xmlns:a16="http://schemas.microsoft.com/office/drawing/2014/main" id="{E11A445E-A5D4-06F7-28E1-4291C7965CF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0" y="2752318"/>
            <a:ext cx="121920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4500" dirty="0"/>
              <a:t>Qad </a:t>
            </a:r>
            <a:r>
              <a:rPr lang="en-US" sz="4500" dirty="0" err="1"/>
              <a:t>Qulta</a:t>
            </a:r>
            <a:r>
              <a:rPr lang="en-US" sz="4500" dirty="0"/>
              <a:t> </a:t>
            </a:r>
            <a:r>
              <a:rPr lang="en-US" sz="4500" dirty="0" err="1"/>
              <a:t>QablaL</a:t>
            </a:r>
            <a:r>
              <a:rPr lang="en-US" sz="4500" dirty="0"/>
              <a:t> ‘</a:t>
            </a:r>
            <a:r>
              <a:rPr lang="en-US" sz="4500" dirty="0" err="1"/>
              <a:t>Ān</a:t>
            </a:r>
            <a:r>
              <a:rPr lang="en-US" sz="4500" dirty="0"/>
              <a:t> </a:t>
            </a:r>
            <a:r>
              <a:rPr lang="en-US" sz="4500" dirty="0" err="1"/>
              <a:t>Yā</a:t>
            </a:r>
            <a:r>
              <a:rPr lang="en-US" sz="4500" dirty="0"/>
              <a:t> </a:t>
            </a:r>
            <a:r>
              <a:rPr lang="en-US" sz="4500" dirty="0" err="1"/>
              <a:t>Manba`aL</a:t>
            </a:r>
            <a:r>
              <a:rPr lang="en-US" sz="4500" dirty="0"/>
              <a:t> ‘</a:t>
            </a:r>
            <a:r>
              <a:rPr lang="en-US" sz="4500" dirty="0" err="1"/>
              <a:t>Eḥsān</a:t>
            </a:r>
            <a:r>
              <a:rPr lang="en-US" sz="4500" dirty="0"/>
              <a:t> </a:t>
            </a:r>
            <a:br>
              <a:rPr lang="en-US" sz="4500" dirty="0"/>
            </a:br>
            <a:r>
              <a:rPr lang="en-US" sz="4500" dirty="0" err="1"/>
              <a:t>Yā</a:t>
            </a:r>
            <a:r>
              <a:rPr lang="en-US" sz="4500" dirty="0"/>
              <a:t> </a:t>
            </a:r>
            <a:r>
              <a:rPr lang="en-US" sz="4500" dirty="0" err="1"/>
              <a:t>Mut`abaL</a:t>
            </a:r>
            <a:r>
              <a:rPr lang="en-US" sz="4500" dirty="0"/>
              <a:t> </a:t>
            </a:r>
            <a:r>
              <a:rPr lang="en-US" sz="4500" dirty="0" err="1"/>
              <a:t>Qalbi</a:t>
            </a:r>
            <a:r>
              <a:rPr lang="en-US" sz="4500" dirty="0"/>
              <a:t> </a:t>
            </a:r>
            <a:r>
              <a:rPr lang="en-US" sz="4500" dirty="0" err="1"/>
              <a:t>Ta`l</a:t>
            </a:r>
            <a:r>
              <a:rPr lang="en-US" sz="4500" dirty="0"/>
              <a:t> ‘</a:t>
            </a:r>
            <a:r>
              <a:rPr lang="en-US" sz="4500" dirty="0" err="1"/>
              <a:t>Umkuth</a:t>
            </a:r>
            <a:r>
              <a:rPr lang="en-US" sz="4500" dirty="0"/>
              <a:t> </a:t>
            </a:r>
            <a:r>
              <a:rPr lang="en-US" sz="4500" dirty="0" err="1"/>
              <a:t>Ma`ī</a:t>
            </a:r>
            <a:r>
              <a:rPr lang="en-US" sz="4500" dirty="0"/>
              <a:t> </a:t>
            </a:r>
            <a:r>
              <a:rPr lang="en-US" sz="4500" dirty="0" err="1"/>
              <a:t>Ḥatta</a:t>
            </a:r>
            <a:r>
              <a:rPr lang="en-US" sz="4500" dirty="0"/>
              <a:t> </a:t>
            </a:r>
            <a:r>
              <a:rPr lang="en-US" sz="4500" dirty="0" err="1"/>
              <a:t>Tanāl</a:t>
            </a:r>
            <a:r>
              <a:rPr lang="en-US" sz="4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429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>
          <a:extLst>
            <a:ext uri="{FF2B5EF4-FFF2-40B4-BE49-F238E27FC236}">
              <a16:creationId xmlns:a16="http://schemas.microsoft.com/office/drawing/2014/main" id="{C61F66AD-99F6-0EAA-B5FE-48C4A4CDE9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">
            <a:extLst>
              <a:ext uri="{FF2B5EF4-FFF2-40B4-BE49-F238E27FC236}">
                <a16:creationId xmlns:a16="http://schemas.microsoft.com/office/drawing/2014/main" id="{F400AFF9-29A9-E697-B88F-93D8E310A38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D1493"/>
              </a:buClr>
              <a:buSzPts val="6600"/>
              <a:buFont typeface="Times New Roman"/>
              <a:buNone/>
            </a:pPr>
            <a:r>
              <a:rPr lang="ar-SA" dirty="0"/>
              <a:t>هيّا ففي قُربي المَنالْ للخيرِ في يسوع</a:t>
            </a:r>
            <a:endParaRPr dirty="0"/>
          </a:p>
        </p:txBody>
      </p:sp>
      <p:sp>
        <p:nvSpPr>
          <p:cNvPr id="132" name="Google Shape;132;p5">
            <a:extLst>
              <a:ext uri="{FF2B5EF4-FFF2-40B4-BE49-F238E27FC236}">
                <a16:creationId xmlns:a16="http://schemas.microsoft.com/office/drawing/2014/main" id="{FF6DD1BD-FDD1-3F72-D209-99EFDC0CAA0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4400"/>
              <a:buFont typeface="Arial"/>
              <a:buNone/>
            </a:pPr>
            <a:r>
              <a:rPr lang="en-US" dirty="0"/>
              <a:t>At my side you will be victorious and see Jesus</a:t>
            </a:r>
          </a:p>
        </p:txBody>
      </p:sp>
      <p:sp>
        <p:nvSpPr>
          <p:cNvPr id="133" name="Google Shape;133;p5">
            <a:extLst>
              <a:ext uri="{FF2B5EF4-FFF2-40B4-BE49-F238E27FC236}">
                <a16:creationId xmlns:a16="http://schemas.microsoft.com/office/drawing/2014/main" id="{A32320A4-AF99-106F-10DB-5FDD351DE2B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538CD5"/>
              </a:buClr>
              <a:buSzPts val="6600"/>
              <a:buNone/>
            </a:pPr>
            <a:r>
              <a:rPr lang="en-US" sz="5400" dirty="0" err="1"/>
              <a:t>Hayyā</a:t>
            </a:r>
            <a:r>
              <a:rPr lang="en-US" sz="5400" dirty="0"/>
              <a:t> </a:t>
            </a:r>
            <a:r>
              <a:rPr lang="en-US" sz="5400" dirty="0" err="1"/>
              <a:t>fafī</a:t>
            </a:r>
            <a:r>
              <a:rPr lang="en-US" sz="5400" dirty="0"/>
              <a:t> </a:t>
            </a:r>
            <a:r>
              <a:rPr lang="en-US" sz="5400" dirty="0" err="1"/>
              <a:t>QurbīL</a:t>
            </a:r>
            <a:r>
              <a:rPr lang="en-US" sz="5400" dirty="0"/>
              <a:t> </a:t>
            </a:r>
            <a:r>
              <a:rPr lang="en-US" sz="5400" dirty="0" err="1"/>
              <a:t>Manāl</a:t>
            </a:r>
            <a:r>
              <a:rPr lang="en-US" sz="5400" dirty="0"/>
              <a:t> Lil Khayri </a:t>
            </a:r>
            <a:r>
              <a:rPr lang="en-US" sz="5400" dirty="0" err="1"/>
              <a:t>Fī</a:t>
            </a:r>
            <a:r>
              <a:rPr lang="en-US" sz="5400" dirty="0"/>
              <a:t> </a:t>
            </a:r>
            <a:r>
              <a:rPr lang="en-US" sz="5400" dirty="0" err="1"/>
              <a:t>Yasū</a:t>
            </a:r>
            <a:r>
              <a:rPr lang="en-US" sz="5400" dirty="0"/>
              <a:t>`</a:t>
            </a:r>
          </a:p>
        </p:txBody>
      </p:sp>
    </p:spTree>
    <p:extLst>
      <p:ext uri="{BB962C8B-B14F-4D97-AF65-F5344CB8AC3E}">
        <p14:creationId xmlns:p14="http://schemas.microsoft.com/office/powerpoint/2010/main" val="79039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631</Words>
  <Application>Microsoft Office PowerPoint</Application>
  <PresentationFormat>Widescreen</PresentationFormat>
  <Paragraphs>51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6_Office Theme</vt:lpstr>
      <vt:lpstr>سلّمتُ نفسي في يديك</vt:lpstr>
      <vt:lpstr>سلّمتُ نفسي في يديك يا سيدي يسوع  قُدْني فتُكلاني عليك كي أخدُمَ الجموع</vt:lpstr>
      <vt:lpstr>كنْ حارسي من الضلال كنْ مُرشدي في كلِّ حال  القلبَ قدّسْ والفِعال حتى أرى يسوع</vt:lpstr>
      <vt:lpstr>قد قلتَ قبلَ الآنْ يا منبعَ الاحسان  يا متعبَ القلبِ تعالْ أُمكثْ معي حتى تنال </vt:lpstr>
      <vt:lpstr>هيّا ففي قُربي المَنالْ للخيرِ في يسوع</vt:lpstr>
      <vt:lpstr>انْ نغَّصَتْ عيشي الهُمومْ وانْ دنا الظلام  ستنجلي كلُّ الغيومْ مِنْ مانحِ السلام </vt:lpstr>
      <vt:lpstr>الربُّ حِصني والأملْ الربُّ انْ قالَ فعلْ  الحبُّ فيه مُكتملْ لذا أرى يسوع</vt:lpstr>
      <vt:lpstr>قد قلتَ قبلَ الآنْ يا منبعَ الاحسان  يا متعبَ القلبِ تعالْ أُمكثْ معي حتى تنال </vt:lpstr>
      <vt:lpstr>هيّا ففي قُربي المَنالْ للخيرِ في يسوع</vt:lpstr>
      <vt:lpstr>ربّي امْتَلِكْني واهْدني للخيِر يا مَنَّان  أَدعوكَ فاسْمعْ وارْوني مِن نَبْعِكَ المَلآن</vt:lpstr>
      <vt:lpstr>كي ما أعودَ مِن جديد أسعى وأطلبَ المزيد من نِعمةِ العهدِ الجديدْ حتى أرى يسوع</vt:lpstr>
      <vt:lpstr>قد قلتَ قبلَ الآنْ يا منبعَ الاحسان  يا متعبَ القلبِ تعالْ أُمكثْ معي حتى تنال </vt:lpstr>
      <vt:lpstr>هيّا ففي قُربي المَنالْ للخيرِ في يسوع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Nizart</dc:creator>
  <cp:lastModifiedBy>Pascale Hage</cp:lastModifiedBy>
  <cp:revision>4</cp:revision>
  <dcterms:created xsi:type="dcterms:W3CDTF">2024-02-16T11:06:59Z</dcterms:created>
  <dcterms:modified xsi:type="dcterms:W3CDTF">2025-03-29T17:59:20Z</dcterms:modified>
</cp:coreProperties>
</file>