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1" r:id="rId1"/>
  </p:sldMasterIdLst>
  <p:notesMasterIdLst>
    <p:notesMasterId r:id="rId34"/>
  </p:notesMasterIdLst>
  <p:handoutMasterIdLst>
    <p:handoutMasterId r:id="rId35"/>
  </p:handoutMasterIdLst>
  <p:sldIdLst>
    <p:sldId id="256" r:id="rId2"/>
    <p:sldId id="258" r:id="rId3"/>
    <p:sldId id="298" r:id="rId4"/>
    <p:sldId id="259" r:id="rId5"/>
    <p:sldId id="299" r:id="rId6"/>
    <p:sldId id="288" r:id="rId7"/>
    <p:sldId id="289" r:id="rId8"/>
    <p:sldId id="290" r:id="rId9"/>
    <p:sldId id="291" r:id="rId10"/>
    <p:sldId id="292" r:id="rId11"/>
    <p:sldId id="264" r:id="rId12"/>
    <p:sldId id="300" r:id="rId13"/>
    <p:sldId id="265" r:id="rId14"/>
    <p:sldId id="301" r:id="rId15"/>
    <p:sldId id="293" r:id="rId16"/>
    <p:sldId id="294" r:id="rId17"/>
    <p:sldId id="295" r:id="rId18"/>
    <p:sldId id="296" r:id="rId19"/>
    <p:sldId id="297" r:id="rId20"/>
    <p:sldId id="266" r:id="rId21"/>
    <p:sldId id="302" r:id="rId22"/>
    <p:sldId id="267" r:id="rId23"/>
    <p:sldId id="303" r:id="rId24"/>
    <p:sldId id="283" r:id="rId25"/>
    <p:sldId id="284" r:id="rId26"/>
    <p:sldId id="285" r:id="rId27"/>
    <p:sldId id="286" r:id="rId28"/>
    <p:sldId id="287" r:id="rId29"/>
    <p:sldId id="268" r:id="rId30"/>
    <p:sldId id="304" r:id="rId31"/>
    <p:sldId id="269" r:id="rId32"/>
    <p:sldId id="305" r:id="rId33"/>
  </p:sldIdLst>
  <p:sldSz cx="12192000" cy="6858000"/>
  <p:notesSz cx="6858000" cy="9144000"/>
  <p:embeddedFontLst>
    <p:embeddedFont>
      <p:font typeface="AramaicSerto" pitchFamily="2" charset="0"/>
      <p:regular r:id="rId36"/>
    </p:embeddedFont>
    <p:embeddedFont>
      <p:font typeface="AramaicShimo" pitchFamily="2" charset="0"/>
      <p:regular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Calibri Light" panose="020F0302020204030204" pitchFamily="34" charset="0"/>
      <p:regular r:id="rId42"/>
      <p:italic r:id="rId4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A17FA8-E9EB-43BE-A9BC-74F0FE5ED68D}" v="3" dt="2022-04-05T19:39:40.5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0" autoAdjust="0"/>
    <p:restoredTop sz="94712"/>
  </p:normalViewPr>
  <p:slideViewPr>
    <p:cSldViewPr snapToGrid="0" snapToObjects="1">
      <p:cViewPr varScale="1">
        <p:scale>
          <a:sx n="59" d="100"/>
          <a:sy n="59" d="100"/>
        </p:scale>
        <p:origin x="60" y="15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7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49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43" Type="http://schemas.openxmlformats.org/officeDocument/2006/relationships/font" Target="fonts/font8.fntdata"/><Relationship Id="rId48" Type="http://schemas.microsoft.com/office/2016/11/relationships/changesInfo" Target="changesInfos/changesInfo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4AA17FA8-E9EB-43BE-A9BC-74F0FE5ED68D}"/>
    <pc:docChg chg="undo custSel addSld modSld delMainMaster modMainMaster">
      <pc:chgData name="Honey Funny" userId="4338458a21b77d3f" providerId="LiveId" clId="{4AA17FA8-E9EB-43BE-A9BC-74F0FE5ED68D}" dt="2022-04-05T20:15:31.104" v="804" actId="27636"/>
      <pc:docMkLst>
        <pc:docMk/>
      </pc:docMkLst>
      <pc:sldChg chg="addSp delSp modSp mod modClrScheme chgLayout">
        <pc:chgData name="Honey Funny" userId="4338458a21b77d3f" providerId="LiveId" clId="{4AA17FA8-E9EB-43BE-A9BC-74F0FE5ED68D}" dt="2022-04-05T19:45:57.648" v="172" actId="12788"/>
        <pc:sldMkLst>
          <pc:docMk/>
          <pc:sldMk cId="707032664" sldId="256"/>
        </pc:sldMkLst>
        <pc:spChg chg="add del mod ord">
          <ac:chgData name="Honey Funny" userId="4338458a21b77d3f" providerId="LiveId" clId="{4AA17FA8-E9EB-43BE-A9BC-74F0FE5ED68D}" dt="2022-04-05T19:40:54.466" v="6" actId="700"/>
          <ac:spMkLst>
            <pc:docMk/>
            <pc:sldMk cId="707032664" sldId="256"/>
            <ac:spMk id="2" creationId="{EF958F5F-C927-4737-B7D0-B1027C5E2DAD}"/>
          </ac:spMkLst>
        </pc:spChg>
        <pc:spChg chg="add del mod ord">
          <ac:chgData name="Honey Funny" userId="4338458a21b77d3f" providerId="LiveId" clId="{4AA17FA8-E9EB-43BE-A9BC-74F0FE5ED68D}" dt="2022-04-05T19:43:39.721" v="95" actId="700"/>
          <ac:spMkLst>
            <pc:docMk/>
            <pc:sldMk cId="707032664" sldId="256"/>
            <ac:spMk id="3" creationId="{A8228EB1-BD83-4C3F-88F9-6662091C127D}"/>
          </ac:spMkLst>
        </pc:spChg>
        <pc:spChg chg="mod">
          <ac:chgData name="Honey Funny" userId="4338458a21b77d3f" providerId="LiveId" clId="{4AA17FA8-E9EB-43BE-A9BC-74F0FE5ED68D}" dt="2022-04-05T19:44:44.849" v="115" actId="1038"/>
          <ac:spMkLst>
            <pc:docMk/>
            <pc:sldMk cId="707032664" sldId="256"/>
            <ac:spMk id="5" creationId="{00000000-0000-0000-0000-000000000000}"/>
          </ac:spMkLst>
        </pc:spChg>
        <pc:spChg chg="mod">
          <ac:chgData name="Honey Funny" userId="4338458a21b77d3f" providerId="LiveId" clId="{4AA17FA8-E9EB-43BE-A9BC-74F0FE5ED68D}" dt="2022-04-05T19:44:44.849" v="115" actId="1038"/>
          <ac:spMkLst>
            <pc:docMk/>
            <pc:sldMk cId="707032664" sldId="256"/>
            <ac:spMk id="6" creationId="{00000000-0000-0000-0000-000000000000}"/>
          </ac:spMkLst>
        </pc:spChg>
        <pc:spChg chg="mod">
          <ac:chgData name="Honey Funny" userId="4338458a21b77d3f" providerId="LiveId" clId="{4AA17FA8-E9EB-43BE-A9BC-74F0FE5ED68D}" dt="2022-04-05T19:44:55.680" v="126" actId="1038"/>
          <ac:spMkLst>
            <pc:docMk/>
            <pc:sldMk cId="707032664" sldId="256"/>
            <ac:spMk id="7" creationId="{00000000-0000-0000-0000-000000000000}"/>
          </ac:spMkLst>
        </pc:spChg>
        <pc:spChg chg="mod">
          <ac:chgData name="Honey Funny" userId="4338458a21b77d3f" providerId="LiveId" clId="{4AA17FA8-E9EB-43BE-A9BC-74F0FE5ED68D}" dt="2022-04-05T19:44:55.680" v="126" actId="1038"/>
          <ac:spMkLst>
            <pc:docMk/>
            <pc:sldMk cId="707032664" sldId="256"/>
            <ac:spMk id="8" creationId="{00000000-0000-0000-0000-000000000000}"/>
          </ac:spMkLst>
        </pc:spChg>
        <pc:spChg chg="mod">
          <ac:chgData name="Honey Funny" userId="4338458a21b77d3f" providerId="LiveId" clId="{4AA17FA8-E9EB-43BE-A9BC-74F0FE5ED68D}" dt="2022-04-05T19:44:55.680" v="126" actId="1038"/>
          <ac:spMkLst>
            <pc:docMk/>
            <pc:sldMk cId="707032664" sldId="256"/>
            <ac:spMk id="10" creationId="{00000000-0000-0000-0000-000000000000}"/>
          </ac:spMkLst>
        </pc:spChg>
        <pc:spChg chg="mod">
          <ac:chgData name="Honey Funny" userId="4338458a21b77d3f" providerId="LiveId" clId="{4AA17FA8-E9EB-43BE-A9BC-74F0FE5ED68D}" dt="2022-04-05T19:44:44.849" v="115" actId="1038"/>
          <ac:spMkLst>
            <pc:docMk/>
            <pc:sldMk cId="707032664" sldId="256"/>
            <ac:spMk id="11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19:45:57.648" v="172" actId="12788"/>
          <ac:spMkLst>
            <pc:docMk/>
            <pc:sldMk cId="707032664" sldId="256"/>
            <ac:spMk id="13" creationId="{50B1EA91-CB8D-4424-9797-7F9509552731}"/>
          </ac:spMkLst>
        </pc:spChg>
        <pc:spChg chg="mod ord">
          <ac:chgData name="Honey Funny" userId="4338458a21b77d3f" providerId="LiveId" clId="{4AA17FA8-E9EB-43BE-A9BC-74F0FE5ED68D}" dt="2022-04-05T19:45:57.648" v="172" actId="12788"/>
          <ac:spMkLst>
            <pc:docMk/>
            <pc:sldMk cId="707032664" sldId="256"/>
            <ac:spMk id="15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19:45:57.648" v="172" actId="12788"/>
          <ac:spMkLst>
            <pc:docMk/>
            <pc:sldMk cId="707032664" sldId="256"/>
            <ac:spMk id="16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19:45:57.648" v="172" actId="12788"/>
          <ac:spMkLst>
            <pc:docMk/>
            <pc:sldMk cId="707032664" sldId="256"/>
            <ac:spMk id="17" creationId="{00000000-0000-0000-0000-000000000000}"/>
          </ac:spMkLst>
        </pc:spChg>
      </pc:sldChg>
      <pc:sldChg chg="addSp delSp modSp mod modClrScheme chgLayout">
        <pc:chgData name="Honey Funny" userId="4338458a21b77d3f" providerId="LiveId" clId="{4AA17FA8-E9EB-43BE-A9BC-74F0FE5ED68D}" dt="2022-04-05T19:51:06.323" v="253" actId="700"/>
        <pc:sldMkLst>
          <pc:docMk/>
          <pc:sldMk cId="3509903195" sldId="258"/>
        </pc:sldMkLst>
        <pc:spChg chg="mod ord">
          <ac:chgData name="Honey Funny" userId="4338458a21b77d3f" providerId="LiveId" clId="{4AA17FA8-E9EB-43BE-A9BC-74F0FE5ED68D}" dt="2022-04-05T19:51:06.323" v="253" actId="700"/>
          <ac:spMkLst>
            <pc:docMk/>
            <pc:sldMk cId="3509903195" sldId="258"/>
            <ac:spMk id="2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19:51:06.323" v="253" actId="700"/>
          <ac:spMkLst>
            <pc:docMk/>
            <pc:sldMk cId="3509903195" sldId="258"/>
            <ac:spMk id="3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19:51:06.323" v="253" actId="700"/>
          <ac:spMkLst>
            <pc:docMk/>
            <pc:sldMk cId="3509903195" sldId="258"/>
            <ac:spMk id="4" creationId="{00000000-0000-0000-0000-000000000000}"/>
          </ac:spMkLst>
        </pc:spChg>
        <pc:spChg chg="add del mod ord">
          <ac:chgData name="Honey Funny" userId="4338458a21b77d3f" providerId="LiveId" clId="{4AA17FA8-E9EB-43BE-A9BC-74F0FE5ED68D}" dt="2022-04-05T19:40:37.432" v="5" actId="700"/>
          <ac:spMkLst>
            <pc:docMk/>
            <pc:sldMk cId="3509903195" sldId="258"/>
            <ac:spMk id="5" creationId="{BBE7CAAD-DE8C-4BEB-BCE7-9BC838180386}"/>
          </ac:spMkLst>
        </pc:spChg>
        <pc:spChg chg="add del mod ord">
          <ac:chgData name="Honey Funny" userId="4338458a21b77d3f" providerId="LiveId" clId="{4AA17FA8-E9EB-43BE-A9BC-74F0FE5ED68D}" dt="2022-04-05T19:40:37.432" v="5" actId="700"/>
          <ac:spMkLst>
            <pc:docMk/>
            <pc:sldMk cId="3509903195" sldId="258"/>
            <ac:spMk id="6" creationId="{7BF8262B-D04D-4BAB-BAEC-C0C6905521A5}"/>
          </ac:spMkLst>
        </pc:spChg>
        <pc:spChg chg="add del mod ord">
          <ac:chgData name="Honey Funny" userId="4338458a21b77d3f" providerId="LiveId" clId="{4AA17FA8-E9EB-43BE-A9BC-74F0FE5ED68D}" dt="2022-04-05T19:50:40.259" v="247" actId="700"/>
          <ac:spMkLst>
            <pc:docMk/>
            <pc:sldMk cId="3509903195" sldId="258"/>
            <ac:spMk id="7" creationId="{2B776114-37DD-4AAE-BBBF-796791991C9D}"/>
          </ac:spMkLst>
        </pc:spChg>
        <pc:spChg chg="add del mod ord">
          <ac:chgData name="Honey Funny" userId="4338458a21b77d3f" providerId="LiveId" clId="{4AA17FA8-E9EB-43BE-A9BC-74F0FE5ED68D}" dt="2022-04-05T19:50:40.259" v="247" actId="700"/>
          <ac:spMkLst>
            <pc:docMk/>
            <pc:sldMk cId="3509903195" sldId="258"/>
            <ac:spMk id="8" creationId="{3F9B099D-536F-4292-9DFE-C6561BA1BE7B}"/>
          </ac:spMkLst>
        </pc:spChg>
        <pc:spChg chg="add del mod ord">
          <ac:chgData name="Honey Funny" userId="4338458a21b77d3f" providerId="LiveId" clId="{4AA17FA8-E9EB-43BE-A9BC-74F0FE5ED68D}" dt="2022-04-05T19:51:06.323" v="253" actId="700"/>
          <ac:spMkLst>
            <pc:docMk/>
            <pc:sldMk cId="3509903195" sldId="258"/>
            <ac:spMk id="9" creationId="{652863E0-C90E-4FE9-AF47-69731A237F0A}"/>
          </ac:spMkLst>
        </pc:spChg>
        <pc:spChg chg="add del mod ord">
          <ac:chgData name="Honey Funny" userId="4338458a21b77d3f" providerId="LiveId" clId="{4AA17FA8-E9EB-43BE-A9BC-74F0FE5ED68D}" dt="2022-04-05T19:51:06.323" v="253" actId="700"/>
          <ac:spMkLst>
            <pc:docMk/>
            <pc:sldMk cId="3509903195" sldId="258"/>
            <ac:spMk id="10" creationId="{932E99D9-E718-4289-869A-ED4296C2DA52}"/>
          </ac:spMkLst>
        </pc:spChg>
        <pc:spChg chg="add del mod ord">
          <ac:chgData name="Honey Funny" userId="4338458a21b77d3f" providerId="LiveId" clId="{4AA17FA8-E9EB-43BE-A9BC-74F0FE5ED68D}" dt="2022-04-05T19:51:06.323" v="253" actId="700"/>
          <ac:spMkLst>
            <pc:docMk/>
            <pc:sldMk cId="3509903195" sldId="258"/>
            <ac:spMk id="11" creationId="{A109788D-4B0E-4E5A-8019-4CF3EECAD2FD}"/>
          </ac:spMkLst>
        </pc:spChg>
      </pc:sldChg>
      <pc:sldChg chg="modSp mod modClrScheme chgLayout">
        <pc:chgData name="Honey Funny" userId="4338458a21b77d3f" providerId="LiveId" clId="{4AA17FA8-E9EB-43BE-A9BC-74F0FE5ED68D}" dt="2022-04-05T19:53:25.573" v="333" actId="403"/>
        <pc:sldMkLst>
          <pc:docMk/>
          <pc:sldMk cId="1357737223" sldId="259"/>
        </pc:sldMkLst>
        <pc:spChg chg="mod ord">
          <ac:chgData name="Honey Funny" userId="4338458a21b77d3f" providerId="LiveId" clId="{4AA17FA8-E9EB-43BE-A9BC-74F0FE5ED68D}" dt="2022-04-05T19:53:22.723" v="332" actId="255"/>
          <ac:spMkLst>
            <pc:docMk/>
            <pc:sldMk cId="1357737223" sldId="259"/>
            <ac:spMk id="2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19:53:25.573" v="333" actId="403"/>
          <ac:spMkLst>
            <pc:docMk/>
            <pc:sldMk cId="1357737223" sldId="259"/>
            <ac:spMk id="3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19:53:22.723" v="332" actId="255"/>
          <ac:spMkLst>
            <pc:docMk/>
            <pc:sldMk cId="1357737223" sldId="259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4AA17FA8-E9EB-43BE-A9BC-74F0FE5ED68D}" dt="2022-04-05T19:55:50.294" v="393" actId="255"/>
        <pc:sldMkLst>
          <pc:docMk/>
          <pc:sldMk cId="977922720" sldId="264"/>
        </pc:sldMkLst>
        <pc:spChg chg="mod ord">
          <ac:chgData name="Honey Funny" userId="4338458a21b77d3f" providerId="LiveId" clId="{4AA17FA8-E9EB-43BE-A9BC-74F0FE5ED68D}" dt="2022-04-05T19:55:50.294" v="393" actId="255"/>
          <ac:spMkLst>
            <pc:docMk/>
            <pc:sldMk cId="977922720" sldId="264"/>
            <ac:spMk id="2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19:55:42.405" v="392" actId="20577"/>
          <ac:spMkLst>
            <pc:docMk/>
            <pc:sldMk cId="977922720" sldId="264"/>
            <ac:spMk id="3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19:55:50.294" v="393" actId="255"/>
          <ac:spMkLst>
            <pc:docMk/>
            <pc:sldMk cId="977922720" sldId="264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4AA17FA8-E9EB-43BE-A9BC-74F0FE5ED68D}" dt="2022-04-05T19:59:07.371" v="483" actId="255"/>
        <pc:sldMkLst>
          <pc:docMk/>
          <pc:sldMk cId="3763487627" sldId="265"/>
        </pc:sldMkLst>
        <pc:spChg chg="mod ord">
          <ac:chgData name="Honey Funny" userId="4338458a21b77d3f" providerId="LiveId" clId="{4AA17FA8-E9EB-43BE-A9BC-74F0FE5ED68D}" dt="2022-04-05T19:57:22.268" v="445" actId="255"/>
          <ac:spMkLst>
            <pc:docMk/>
            <pc:sldMk cId="3763487627" sldId="265"/>
            <ac:spMk id="2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19:59:07.371" v="483" actId="255"/>
          <ac:spMkLst>
            <pc:docMk/>
            <pc:sldMk cId="3763487627" sldId="265"/>
            <ac:spMk id="3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19:57:47.423" v="450" actId="20577"/>
          <ac:spMkLst>
            <pc:docMk/>
            <pc:sldMk cId="3763487627" sldId="265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4AA17FA8-E9EB-43BE-A9BC-74F0FE5ED68D}" dt="2022-04-05T20:00:46.083" v="530" actId="20577"/>
        <pc:sldMkLst>
          <pc:docMk/>
          <pc:sldMk cId="440132508" sldId="266"/>
        </pc:sldMkLst>
        <pc:spChg chg="mod ord">
          <ac:chgData name="Honey Funny" userId="4338458a21b77d3f" providerId="LiveId" clId="{4AA17FA8-E9EB-43BE-A9BC-74F0FE5ED68D}" dt="2022-04-05T20:00:22.382" v="516" actId="20577"/>
          <ac:spMkLst>
            <pc:docMk/>
            <pc:sldMk cId="440132508" sldId="266"/>
            <ac:spMk id="2" creationId="{EC079E34-3A37-476F-BFC5-A2D10134991E}"/>
          </ac:spMkLst>
        </pc:spChg>
        <pc:spChg chg="mod ord">
          <ac:chgData name="Honey Funny" userId="4338458a21b77d3f" providerId="LiveId" clId="{4AA17FA8-E9EB-43BE-A9BC-74F0FE5ED68D}" dt="2022-04-05T20:00:46.083" v="530" actId="20577"/>
          <ac:spMkLst>
            <pc:docMk/>
            <pc:sldMk cId="440132508" sldId="266"/>
            <ac:spMk id="3" creationId="{D81264D3-9466-437B-9BE7-0950F7821EDC}"/>
          </ac:spMkLst>
        </pc:spChg>
        <pc:spChg chg="mod ord">
          <ac:chgData name="Honey Funny" userId="4338458a21b77d3f" providerId="LiveId" clId="{4AA17FA8-E9EB-43BE-A9BC-74F0FE5ED68D}" dt="2022-04-05T20:00:27.845" v="522" actId="27636"/>
          <ac:spMkLst>
            <pc:docMk/>
            <pc:sldMk cId="440132508" sldId="266"/>
            <ac:spMk id="4" creationId="{71BE4F0B-0B2F-4B94-868B-4E8D36D9EA97}"/>
          </ac:spMkLst>
        </pc:spChg>
      </pc:sldChg>
      <pc:sldChg chg="modSp mod modClrScheme chgLayout">
        <pc:chgData name="Honey Funny" userId="4338458a21b77d3f" providerId="LiveId" clId="{4AA17FA8-E9EB-43BE-A9BC-74F0FE5ED68D}" dt="2022-04-05T20:06:44.024" v="615" actId="33524"/>
        <pc:sldMkLst>
          <pc:docMk/>
          <pc:sldMk cId="1373323182" sldId="267"/>
        </pc:sldMkLst>
        <pc:spChg chg="mod ord">
          <ac:chgData name="Honey Funny" userId="4338458a21b77d3f" providerId="LiveId" clId="{4AA17FA8-E9EB-43BE-A9BC-74F0FE5ED68D}" dt="2022-04-05T20:05:53.228" v="599" actId="255"/>
          <ac:spMkLst>
            <pc:docMk/>
            <pc:sldMk cId="1373323182" sldId="267"/>
            <ac:spMk id="2" creationId="{EC079E34-3A37-476F-BFC5-A2D10134991E}"/>
          </ac:spMkLst>
        </pc:spChg>
        <pc:spChg chg="mod ord">
          <ac:chgData name="Honey Funny" userId="4338458a21b77d3f" providerId="LiveId" clId="{4AA17FA8-E9EB-43BE-A9BC-74F0FE5ED68D}" dt="2022-04-05T20:06:44.024" v="615" actId="33524"/>
          <ac:spMkLst>
            <pc:docMk/>
            <pc:sldMk cId="1373323182" sldId="267"/>
            <ac:spMk id="3" creationId="{D81264D3-9466-437B-9BE7-0950F7821EDC}"/>
          </ac:spMkLst>
        </pc:spChg>
        <pc:spChg chg="mod ord">
          <ac:chgData name="Honey Funny" userId="4338458a21b77d3f" providerId="LiveId" clId="{4AA17FA8-E9EB-43BE-A9BC-74F0FE5ED68D}" dt="2022-04-05T20:05:53.228" v="599" actId="255"/>
          <ac:spMkLst>
            <pc:docMk/>
            <pc:sldMk cId="1373323182" sldId="267"/>
            <ac:spMk id="4" creationId="{71BE4F0B-0B2F-4B94-868B-4E8D36D9EA97}"/>
          </ac:spMkLst>
        </pc:spChg>
      </pc:sldChg>
      <pc:sldChg chg="modSp mod modClrScheme chgLayout">
        <pc:chgData name="Honey Funny" userId="4338458a21b77d3f" providerId="LiveId" clId="{4AA17FA8-E9EB-43BE-A9BC-74F0FE5ED68D}" dt="2022-04-05T20:08:50.922" v="683" actId="20577"/>
        <pc:sldMkLst>
          <pc:docMk/>
          <pc:sldMk cId="2613198722" sldId="268"/>
        </pc:sldMkLst>
        <pc:spChg chg="mod ord">
          <ac:chgData name="Honey Funny" userId="4338458a21b77d3f" providerId="LiveId" clId="{4AA17FA8-E9EB-43BE-A9BC-74F0FE5ED68D}" dt="2022-04-05T20:08:39.473" v="675" actId="20577"/>
          <ac:spMkLst>
            <pc:docMk/>
            <pc:sldMk cId="2613198722" sldId="268"/>
            <ac:spMk id="2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20:08:50.922" v="683" actId="20577"/>
          <ac:spMkLst>
            <pc:docMk/>
            <pc:sldMk cId="2613198722" sldId="268"/>
            <ac:spMk id="3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20:08:47.132" v="681" actId="27636"/>
          <ac:spMkLst>
            <pc:docMk/>
            <pc:sldMk cId="2613198722" sldId="268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4AA17FA8-E9EB-43BE-A9BC-74F0FE5ED68D}" dt="2022-04-05T20:15:31.104" v="804" actId="27636"/>
        <pc:sldMkLst>
          <pc:docMk/>
          <pc:sldMk cId="4040957323" sldId="269"/>
        </pc:sldMkLst>
        <pc:spChg chg="mod ord">
          <ac:chgData name="Honey Funny" userId="4338458a21b77d3f" providerId="LiveId" clId="{4AA17FA8-E9EB-43BE-A9BC-74F0FE5ED68D}" dt="2022-04-05T20:15:31.085" v="803" actId="700"/>
          <ac:spMkLst>
            <pc:docMk/>
            <pc:sldMk cId="4040957323" sldId="269"/>
            <ac:spMk id="2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20:15:31.104" v="804" actId="27636"/>
          <ac:spMkLst>
            <pc:docMk/>
            <pc:sldMk cId="4040957323" sldId="269"/>
            <ac:spMk id="3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20:15:31.085" v="803" actId="700"/>
          <ac:spMkLst>
            <pc:docMk/>
            <pc:sldMk cId="4040957323" sldId="269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4AA17FA8-E9EB-43BE-A9BC-74F0FE5ED68D}" dt="2022-04-05T19:43:03.992" v="88" actId="700"/>
        <pc:sldMkLst>
          <pc:docMk/>
          <pc:sldMk cId="3836104242" sldId="283"/>
        </pc:sldMkLst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3836104242" sldId="283"/>
            <ac:spMk id="2" creationId="{90C2C203-6FC9-46EC-BE3F-8AC12F10FAA9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3836104242" sldId="283"/>
            <ac:spMk id="3" creationId="{A4C67BE8-BD7A-4E0B-A4B8-82D2F9FB9C53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3836104242" sldId="283"/>
            <ac:spMk id="4" creationId="{5F3B4B31-31BC-4A13-BF94-C903370B32BF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3836104242" sldId="283"/>
            <ac:spMk id="5" creationId="{D5800A99-6AEB-4CFA-947D-4B1A72405653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3836104242" sldId="283"/>
            <ac:spMk id="6" creationId="{68E0CB94-8989-49ED-9DE5-B8B98EB65865}"/>
          </ac:spMkLst>
        </pc:spChg>
      </pc:sldChg>
      <pc:sldChg chg="modSp mod modClrScheme chgLayout">
        <pc:chgData name="Honey Funny" userId="4338458a21b77d3f" providerId="LiveId" clId="{4AA17FA8-E9EB-43BE-A9BC-74F0FE5ED68D}" dt="2022-04-05T19:43:03.992" v="88" actId="700"/>
        <pc:sldMkLst>
          <pc:docMk/>
          <pc:sldMk cId="34041409" sldId="284"/>
        </pc:sldMkLst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34041409" sldId="284"/>
            <ac:spMk id="2" creationId="{CC1D7CF1-5DE6-4785-8440-63C35477F0C0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34041409" sldId="284"/>
            <ac:spMk id="3" creationId="{023A3DEC-FC93-4246-907F-0CDEB4722781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34041409" sldId="284"/>
            <ac:spMk id="4" creationId="{580CA773-C636-4AF0-A8A7-C4E59157871A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34041409" sldId="284"/>
            <ac:spMk id="5" creationId="{02260948-B7F7-4FE0-AF99-6A84CC1CB94E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34041409" sldId="284"/>
            <ac:spMk id="6" creationId="{40923209-FA53-4E06-98AA-7CD92B7FE64E}"/>
          </ac:spMkLst>
        </pc:spChg>
      </pc:sldChg>
      <pc:sldChg chg="modSp mod modClrScheme chgLayout">
        <pc:chgData name="Honey Funny" userId="4338458a21b77d3f" providerId="LiveId" clId="{4AA17FA8-E9EB-43BE-A9BC-74F0FE5ED68D}" dt="2022-04-05T19:43:03.992" v="88" actId="700"/>
        <pc:sldMkLst>
          <pc:docMk/>
          <pc:sldMk cId="1323608448" sldId="285"/>
        </pc:sldMkLst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1323608448" sldId="285"/>
            <ac:spMk id="2" creationId="{9C07D13C-ECBD-46CE-AA8F-2A4824359C1F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1323608448" sldId="285"/>
            <ac:spMk id="3" creationId="{1B3FCB6B-1FD7-4462-936E-8E944B8AA10A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1323608448" sldId="285"/>
            <ac:spMk id="4" creationId="{0F83738E-80E7-4A6D-9BB3-39D1A564DCB0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1323608448" sldId="285"/>
            <ac:spMk id="5" creationId="{8F51E5CD-F798-498A-B0D5-734EF5919021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1323608448" sldId="285"/>
            <ac:spMk id="6" creationId="{6E36F715-50BB-4782-AB08-05B78776B561}"/>
          </ac:spMkLst>
        </pc:spChg>
      </pc:sldChg>
      <pc:sldChg chg="modSp mod modClrScheme chgLayout">
        <pc:chgData name="Honey Funny" userId="4338458a21b77d3f" providerId="LiveId" clId="{4AA17FA8-E9EB-43BE-A9BC-74F0FE5ED68D}" dt="2022-04-05T19:43:03.992" v="88" actId="700"/>
        <pc:sldMkLst>
          <pc:docMk/>
          <pc:sldMk cId="346158315" sldId="286"/>
        </pc:sldMkLst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346158315" sldId="286"/>
            <ac:spMk id="2" creationId="{E7BD19B5-31F3-4276-90DE-6B918348F1B7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346158315" sldId="286"/>
            <ac:spMk id="3" creationId="{A6EA2259-7BB2-4750-8461-EE8BCE8BD2E7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346158315" sldId="286"/>
            <ac:spMk id="4" creationId="{FEF1F12D-FDA9-46C3-9660-82EECE6EE6F3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346158315" sldId="286"/>
            <ac:spMk id="5" creationId="{54F6FF14-5800-43C9-B7E3-8A0E9D8A0A71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346158315" sldId="286"/>
            <ac:spMk id="6" creationId="{AB19ABC7-2FF7-417E-8C68-E8E1ACAD9F79}"/>
          </ac:spMkLst>
        </pc:spChg>
      </pc:sldChg>
      <pc:sldChg chg="modSp mod modClrScheme chgLayout">
        <pc:chgData name="Honey Funny" userId="4338458a21b77d3f" providerId="LiveId" clId="{4AA17FA8-E9EB-43BE-A9BC-74F0FE5ED68D}" dt="2022-04-05T19:43:03.992" v="88" actId="700"/>
        <pc:sldMkLst>
          <pc:docMk/>
          <pc:sldMk cId="1077271526" sldId="287"/>
        </pc:sldMkLst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1077271526" sldId="287"/>
            <ac:spMk id="2" creationId="{5C90587F-5D8A-4C39-AE4F-747E94792882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1077271526" sldId="287"/>
            <ac:spMk id="3" creationId="{C0E8AC03-BDEF-4DA8-9D98-2F652FD00F25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1077271526" sldId="287"/>
            <ac:spMk id="4" creationId="{6B128C30-3505-416B-A912-67387F531826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1077271526" sldId="287"/>
            <ac:spMk id="5" creationId="{4343AADF-A32F-4614-96D5-F061CC4CF0F3}"/>
          </ac:spMkLst>
        </pc:spChg>
        <pc:spChg chg="mod ord">
          <ac:chgData name="Honey Funny" userId="4338458a21b77d3f" providerId="LiveId" clId="{4AA17FA8-E9EB-43BE-A9BC-74F0FE5ED68D}" dt="2022-04-05T19:43:03.992" v="88" actId="700"/>
          <ac:spMkLst>
            <pc:docMk/>
            <pc:sldMk cId="1077271526" sldId="287"/>
            <ac:spMk id="6" creationId="{51446090-7A79-4893-8F6C-BAFD1A25FCC4}"/>
          </ac:spMkLst>
        </pc:spChg>
      </pc:sldChg>
      <pc:sldChg chg="modSp mod modClrScheme chgLayout">
        <pc:chgData name="Honey Funny" userId="4338458a21b77d3f" providerId="LiveId" clId="{4AA17FA8-E9EB-43BE-A9BC-74F0FE5ED68D}" dt="2022-04-05T19:42:10.315" v="54" actId="27636"/>
        <pc:sldMkLst>
          <pc:docMk/>
          <pc:sldMk cId="3121273119" sldId="288"/>
        </pc:sldMkLst>
        <pc:spChg chg="mod ord">
          <ac:chgData name="Honey Funny" userId="4338458a21b77d3f" providerId="LiveId" clId="{4AA17FA8-E9EB-43BE-A9BC-74F0FE5ED68D}" dt="2022-04-05T19:42:10.296" v="52" actId="27636"/>
          <ac:spMkLst>
            <pc:docMk/>
            <pc:sldMk cId="3121273119" sldId="288"/>
            <ac:spMk id="2" creationId="{C1EE344F-3691-4620-B4B5-20D02FDD087C}"/>
          </ac:spMkLst>
        </pc:spChg>
        <pc:spChg chg="mod ord">
          <ac:chgData name="Honey Funny" userId="4338458a21b77d3f" providerId="LiveId" clId="{4AA17FA8-E9EB-43BE-A9BC-74F0FE5ED68D}" dt="2022-04-05T19:42:10.311" v="53" actId="27636"/>
          <ac:spMkLst>
            <pc:docMk/>
            <pc:sldMk cId="3121273119" sldId="288"/>
            <ac:spMk id="3" creationId="{221BE9E2-224D-4960-8BAC-D098CDE5BD20}"/>
          </ac:spMkLst>
        </pc:spChg>
        <pc:spChg chg="mod ord">
          <ac:chgData name="Honey Funny" userId="4338458a21b77d3f" providerId="LiveId" clId="{4AA17FA8-E9EB-43BE-A9BC-74F0FE5ED68D}" dt="2022-04-05T19:42:10.315" v="54" actId="27636"/>
          <ac:spMkLst>
            <pc:docMk/>
            <pc:sldMk cId="3121273119" sldId="288"/>
            <ac:spMk id="4" creationId="{24BC3BBD-0254-484C-B2BA-460BDCA49AF7}"/>
          </ac:spMkLst>
        </pc:spChg>
        <pc:spChg chg="mod ord">
          <ac:chgData name="Honey Funny" userId="4338458a21b77d3f" providerId="LiveId" clId="{4AA17FA8-E9EB-43BE-A9BC-74F0FE5ED68D}" dt="2022-04-05T19:42:10.269" v="51" actId="700"/>
          <ac:spMkLst>
            <pc:docMk/>
            <pc:sldMk cId="3121273119" sldId="288"/>
            <ac:spMk id="5" creationId="{D2E68606-AA24-40FF-AE9A-57C0A59C0EE9}"/>
          </ac:spMkLst>
        </pc:spChg>
        <pc:spChg chg="mod ord">
          <ac:chgData name="Honey Funny" userId="4338458a21b77d3f" providerId="LiveId" clId="{4AA17FA8-E9EB-43BE-A9BC-74F0FE5ED68D}" dt="2022-04-05T19:42:10.269" v="51" actId="700"/>
          <ac:spMkLst>
            <pc:docMk/>
            <pc:sldMk cId="3121273119" sldId="288"/>
            <ac:spMk id="6" creationId="{9AACAA02-A3ED-44E9-98AF-7E4ADD7EFC61}"/>
          </ac:spMkLst>
        </pc:spChg>
      </pc:sldChg>
      <pc:sldChg chg="modSp mod modClrScheme chgLayout">
        <pc:chgData name="Honey Funny" userId="4338458a21b77d3f" providerId="LiveId" clId="{4AA17FA8-E9EB-43BE-A9BC-74F0FE5ED68D}" dt="2022-04-05T19:42:10.383" v="57" actId="27636"/>
        <pc:sldMkLst>
          <pc:docMk/>
          <pc:sldMk cId="2751422046" sldId="289"/>
        </pc:sldMkLst>
        <pc:spChg chg="mod ord">
          <ac:chgData name="Honey Funny" userId="4338458a21b77d3f" providerId="LiveId" clId="{4AA17FA8-E9EB-43BE-A9BC-74F0FE5ED68D}" dt="2022-04-05T19:42:10.373" v="55" actId="27636"/>
          <ac:spMkLst>
            <pc:docMk/>
            <pc:sldMk cId="2751422046" sldId="289"/>
            <ac:spMk id="2" creationId="{00480B96-1925-4A78-A147-CBDFC9E4836C}"/>
          </ac:spMkLst>
        </pc:spChg>
        <pc:spChg chg="mod ord">
          <ac:chgData name="Honey Funny" userId="4338458a21b77d3f" providerId="LiveId" clId="{4AA17FA8-E9EB-43BE-A9BC-74F0FE5ED68D}" dt="2022-04-05T19:42:10.379" v="56" actId="27636"/>
          <ac:spMkLst>
            <pc:docMk/>
            <pc:sldMk cId="2751422046" sldId="289"/>
            <ac:spMk id="3" creationId="{C8ACAFDC-0125-48FC-9867-E8075CC156CA}"/>
          </ac:spMkLst>
        </pc:spChg>
        <pc:spChg chg="mod ord">
          <ac:chgData name="Honey Funny" userId="4338458a21b77d3f" providerId="LiveId" clId="{4AA17FA8-E9EB-43BE-A9BC-74F0FE5ED68D}" dt="2022-04-05T19:42:10.383" v="57" actId="27636"/>
          <ac:spMkLst>
            <pc:docMk/>
            <pc:sldMk cId="2751422046" sldId="289"/>
            <ac:spMk id="4" creationId="{50057A2E-1680-42BF-8A5F-EF88897A39E7}"/>
          </ac:spMkLst>
        </pc:spChg>
        <pc:spChg chg="mod ord">
          <ac:chgData name="Honey Funny" userId="4338458a21b77d3f" providerId="LiveId" clId="{4AA17FA8-E9EB-43BE-A9BC-74F0FE5ED68D}" dt="2022-04-05T19:42:10.269" v="51" actId="700"/>
          <ac:spMkLst>
            <pc:docMk/>
            <pc:sldMk cId="2751422046" sldId="289"/>
            <ac:spMk id="5" creationId="{6595985F-10EA-4BBD-A046-E972CE6CF382}"/>
          </ac:spMkLst>
        </pc:spChg>
        <pc:spChg chg="mod ord">
          <ac:chgData name="Honey Funny" userId="4338458a21b77d3f" providerId="LiveId" clId="{4AA17FA8-E9EB-43BE-A9BC-74F0FE5ED68D}" dt="2022-04-05T19:42:10.269" v="51" actId="700"/>
          <ac:spMkLst>
            <pc:docMk/>
            <pc:sldMk cId="2751422046" sldId="289"/>
            <ac:spMk id="6" creationId="{8E61AE5D-BEFD-4D46-B3E5-F04117A71266}"/>
          </ac:spMkLst>
        </pc:spChg>
      </pc:sldChg>
      <pc:sldChg chg="modSp mod modClrScheme chgLayout">
        <pc:chgData name="Honey Funny" userId="4338458a21b77d3f" providerId="LiveId" clId="{4AA17FA8-E9EB-43BE-A9BC-74F0FE5ED68D}" dt="2022-04-05T19:42:10.397" v="58" actId="27636"/>
        <pc:sldMkLst>
          <pc:docMk/>
          <pc:sldMk cId="1875392119" sldId="290"/>
        </pc:sldMkLst>
        <pc:spChg chg="mod ord">
          <ac:chgData name="Honey Funny" userId="4338458a21b77d3f" providerId="LiveId" clId="{4AA17FA8-E9EB-43BE-A9BC-74F0FE5ED68D}" dt="2022-04-05T19:42:10.269" v="51" actId="700"/>
          <ac:spMkLst>
            <pc:docMk/>
            <pc:sldMk cId="1875392119" sldId="290"/>
            <ac:spMk id="2" creationId="{E644D724-8B64-480B-8006-9C90B7561D38}"/>
          </ac:spMkLst>
        </pc:spChg>
        <pc:spChg chg="mod ord">
          <ac:chgData name="Honey Funny" userId="4338458a21b77d3f" providerId="LiveId" clId="{4AA17FA8-E9EB-43BE-A9BC-74F0FE5ED68D}" dt="2022-04-05T19:42:10.397" v="58" actId="27636"/>
          <ac:spMkLst>
            <pc:docMk/>
            <pc:sldMk cId="1875392119" sldId="290"/>
            <ac:spMk id="3" creationId="{4B77B9E3-FB76-453E-B22C-496E06847C08}"/>
          </ac:spMkLst>
        </pc:spChg>
        <pc:spChg chg="mod ord">
          <ac:chgData name="Honey Funny" userId="4338458a21b77d3f" providerId="LiveId" clId="{4AA17FA8-E9EB-43BE-A9BC-74F0FE5ED68D}" dt="2022-04-05T19:42:10.269" v="51" actId="700"/>
          <ac:spMkLst>
            <pc:docMk/>
            <pc:sldMk cId="1875392119" sldId="290"/>
            <ac:spMk id="4" creationId="{73C4DF4F-77EF-44A0-8CFF-F6A68B538FFC}"/>
          </ac:spMkLst>
        </pc:spChg>
        <pc:spChg chg="mod ord">
          <ac:chgData name="Honey Funny" userId="4338458a21b77d3f" providerId="LiveId" clId="{4AA17FA8-E9EB-43BE-A9BC-74F0FE5ED68D}" dt="2022-04-05T19:42:10.269" v="51" actId="700"/>
          <ac:spMkLst>
            <pc:docMk/>
            <pc:sldMk cId="1875392119" sldId="290"/>
            <ac:spMk id="5" creationId="{EA335037-93E8-4143-8E2D-65C29C2E24EB}"/>
          </ac:spMkLst>
        </pc:spChg>
        <pc:spChg chg="mod ord">
          <ac:chgData name="Honey Funny" userId="4338458a21b77d3f" providerId="LiveId" clId="{4AA17FA8-E9EB-43BE-A9BC-74F0FE5ED68D}" dt="2022-04-05T19:42:10.269" v="51" actId="700"/>
          <ac:spMkLst>
            <pc:docMk/>
            <pc:sldMk cId="1875392119" sldId="290"/>
            <ac:spMk id="6" creationId="{281CBE92-D0D0-47FD-AE7B-B3D1E664045A}"/>
          </ac:spMkLst>
        </pc:spChg>
      </pc:sldChg>
      <pc:sldChg chg="modSp mod modClrScheme chgLayout">
        <pc:chgData name="Honey Funny" userId="4338458a21b77d3f" providerId="LiveId" clId="{4AA17FA8-E9EB-43BE-A9BC-74F0FE5ED68D}" dt="2022-04-05T19:42:10.410" v="59" actId="27636"/>
        <pc:sldMkLst>
          <pc:docMk/>
          <pc:sldMk cId="698847874" sldId="291"/>
        </pc:sldMkLst>
        <pc:spChg chg="mod ord">
          <ac:chgData name="Honey Funny" userId="4338458a21b77d3f" providerId="LiveId" clId="{4AA17FA8-E9EB-43BE-A9BC-74F0FE5ED68D}" dt="2022-04-05T19:42:10.269" v="51" actId="700"/>
          <ac:spMkLst>
            <pc:docMk/>
            <pc:sldMk cId="698847874" sldId="291"/>
            <ac:spMk id="2" creationId="{E644D724-8B64-480B-8006-9C90B7561D38}"/>
          </ac:spMkLst>
        </pc:spChg>
        <pc:spChg chg="mod ord">
          <ac:chgData name="Honey Funny" userId="4338458a21b77d3f" providerId="LiveId" clId="{4AA17FA8-E9EB-43BE-A9BC-74F0FE5ED68D}" dt="2022-04-05T19:42:10.410" v="59" actId="27636"/>
          <ac:spMkLst>
            <pc:docMk/>
            <pc:sldMk cId="698847874" sldId="291"/>
            <ac:spMk id="3" creationId="{4B77B9E3-FB76-453E-B22C-496E06847C08}"/>
          </ac:spMkLst>
        </pc:spChg>
        <pc:spChg chg="mod ord">
          <ac:chgData name="Honey Funny" userId="4338458a21b77d3f" providerId="LiveId" clId="{4AA17FA8-E9EB-43BE-A9BC-74F0FE5ED68D}" dt="2022-04-05T19:42:10.269" v="51" actId="700"/>
          <ac:spMkLst>
            <pc:docMk/>
            <pc:sldMk cId="698847874" sldId="291"/>
            <ac:spMk id="4" creationId="{73C4DF4F-77EF-44A0-8CFF-F6A68B538FFC}"/>
          </ac:spMkLst>
        </pc:spChg>
        <pc:spChg chg="mod ord">
          <ac:chgData name="Honey Funny" userId="4338458a21b77d3f" providerId="LiveId" clId="{4AA17FA8-E9EB-43BE-A9BC-74F0FE5ED68D}" dt="2022-04-05T19:42:10.269" v="51" actId="700"/>
          <ac:spMkLst>
            <pc:docMk/>
            <pc:sldMk cId="698847874" sldId="291"/>
            <ac:spMk id="5" creationId="{EA335037-93E8-4143-8E2D-65C29C2E24EB}"/>
          </ac:spMkLst>
        </pc:spChg>
        <pc:spChg chg="mod ord">
          <ac:chgData name="Honey Funny" userId="4338458a21b77d3f" providerId="LiveId" clId="{4AA17FA8-E9EB-43BE-A9BC-74F0FE5ED68D}" dt="2022-04-05T19:42:10.269" v="51" actId="700"/>
          <ac:spMkLst>
            <pc:docMk/>
            <pc:sldMk cId="698847874" sldId="291"/>
            <ac:spMk id="6" creationId="{281CBE92-D0D0-47FD-AE7B-B3D1E664045A}"/>
          </ac:spMkLst>
        </pc:spChg>
      </pc:sldChg>
      <pc:sldChg chg="modSp mod modClrScheme chgLayout">
        <pc:chgData name="Honey Funny" userId="4338458a21b77d3f" providerId="LiveId" clId="{4AA17FA8-E9EB-43BE-A9BC-74F0FE5ED68D}" dt="2022-04-05T19:42:10.439" v="62" actId="27636"/>
        <pc:sldMkLst>
          <pc:docMk/>
          <pc:sldMk cId="2371020696" sldId="292"/>
        </pc:sldMkLst>
        <pc:spChg chg="mod ord">
          <ac:chgData name="Honey Funny" userId="4338458a21b77d3f" providerId="LiveId" clId="{4AA17FA8-E9EB-43BE-A9BC-74F0FE5ED68D}" dt="2022-04-05T19:42:10.423" v="61" actId="27636"/>
          <ac:spMkLst>
            <pc:docMk/>
            <pc:sldMk cId="2371020696" sldId="292"/>
            <ac:spMk id="2" creationId="{E644D724-8B64-480B-8006-9C90B7561D38}"/>
          </ac:spMkLst>
        </pc:spChg>
        <pc:spChg chg="mod ord">
          <ac:chgData name="Honey Funny" userId="4338458a21b77d3f" providerId="LiveId" clId="{4AA17FA8-E9EB-43BE-A9BC-74F0FE5ED68D}" dt="2022-04-05T19:42:10.439" v="62" actId="27636"/>
          <ac:spMkLst>
            <pc:docMk/>
            <pc:sldMk cId="2371020696" sldId="292"/>
            <ac:spMk id="3" creationId="{4B77B9E3-FB76-453E-B22C-496E06847C08}"/>
          </ac:spMkLst>
        </pc:spChg>
        <pc:spChg chg="mod ord">
          <ac:chgData name="Honey Funny" userId="4338458a21b77d3f" providerId="LiveId" clId="{4AA17FA8-E9EB-43BE-A9BC-74F0FE5ED68D}" dt="2022-04-05T19:42:10.418" v="60" actId="27636"/>
          <ac:spMkLst>
            <pc:docMk/>
            <pc:sldMk cId="2371020696" sldId="292"/>
            <ac:spMk id="4" creationId="{73C4DF4F-77EF-44A0-8CFF-F6A68B538FFC}"/>
          </ac:spMkLst>
        </pc:spChg>
        <pc:spChg chg="mod ord">
          <ac:chgData name="Honey Funny" userId="4338458a21b77d3f" providerId="LiveId" clId="{4AA17FA8-E9EB-43BE-A9BC-74F0FE5ED68D}" dt="2022-04-05T19:42:10.269" v="51" actId="700"/>
          <ac:spMkLst>
            <pc:docMk/>
            <pc:sldMk cId="2371020696" sldId="292"/>
            <ac:spMk id="5" creationId="{EA335037-93E8-4143-8E2D-65C29C2E24EB}"/>
          </ac:spMkLst>
        </pc:spChg>
        <pc:spChg chg="mod ord">
          <ac:chgData name="Honey Funny" userId="4338458a21b77d3f" providerId="LiveId" clId="{4AA17FA8-E9EB-43BE-A9BC-74F0FE5ED68D}" dt="2022-04-05T19:42:10.269" v="51" actId="700"/>
          <ac:spMkLst>
            <pc:docMk/>
            <pc:sldMk cId="2371020696" sldId="292"/>
            <ac:spMk id="6" creationId="{281CBE92-D0D0-47FD-AE7B-B3D1E664045A}"/>
          </ac:spMkLst>
        </pc:spChg>
      </pc:sldChg>
      <pc:sldChg chg="modSp mod modClrScheme chgLayout">
        <pc:chgData name="Honey Funny" userId="4338458a21b77d3f" providerId="LiveId" clId="{4AA17FA8-E9EB-43BE-A9BC-74F0FE5ED68D}" dt="2022-04-05T19:42:34.854" v="68" actId="700"/>
        <pc:sldMkLst>
          <pc:docMk/>
          <pc:sldMk cId="137146022" sldId="293"/>
        </pc:sldMkLst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137146022" sldId="293"/>
            <ac:spMk id="2" creationId="{96984FD6-F0A1-460F-B020-FE43B501429C}"/>
          </ac:spMkLst>
        </pc:spChg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137146022" sldId="293"/>
            <ac:spMk id="3" creationId="{3ED32997-4108-4656-8104-F255CA326EE1}"/>
          </ac:spMkLst>
        </pc:spChg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137146022" sldId="293"/>
            <ac:spMk id="4" creationId="{FA162B8F-1B00-49D5-A85D-F55310AADF54}"/>
          </ac:spMkLst>
        </pc:spChg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137146022" sldId="293"/>
            <ac:spMk id="5" creationId="{B265BE6C-6C97-40F4-9C30-A290F29F8A79}"/>
          </ac:spMkLst>
        </pc:spChg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137146022" sldId="293"/>
            <ac:spMk id="6" creationId="{53B30179-6FB4-4052-99C9-CFEBA9A3D894}"/>
          </ac:spMkLst>
        </pc:spChg>
      </pc:sldChg>
      <pc:sldChg chg="modSp mod modClrScheme chgLayout">
        <pc:chgData name="Honey Funny" userId="4338458a21b77d3f" providerId="LiveId" clId="{4AA17FA8-E9EB-43BE-A9BC-74F0FE5ED68D}" dt="2022-04-05T19:42:34.952" v="70" actId="27636"/>
        <pc:sldMkLst>
          <pc:docMk/>
          <pc:sldMk cId="1109310328" sldId="294"/>
        </pc:sldMkLst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1109310328" sldId="294"/>
            <ac:spMk id="2" creationId="{96984FD6-F0A1-460F-B020-FE43B501429C}"/>
          </ac:spMkLst>
        </pc:spChg>
        <pc:spChg chg="mod ord">
          <ac:chgData name="Honey Funny" userId="4338458a21b77d3f" providerId="LiveId" clId="{4AA17FA8-E9EB-43BE-A9BC-74F0FE5ED68D}" dt="2022-04-05T19:42:34.952" v="70" actId="27636"/>
          <ac:spMkLst>
            <pc:docMk/>
            <pc:sldMk cId="1109310328" sldId="294"/>
            <ac:spMk id="3" creationId="{3ED32997-4108-4656-8104-F255CA326EE1}"/>
          </ac:spMkLst>
        </pc:spChg>
        <pc:spChg chg="mod ord">
          <ac:chgData name="Honey Funny" userId="4338458a21b77d3f" providerId="LiveId" clId="{4AA17FA8-E9EB-43BE-A9BC-74F0FE5ED68D}" dt="2022-04-05T19:42:34.945" v="69" actId="27636"/>
          <ac:spMkLst>
            <pc:docMk/>
            <pc:sldMk cId="1109310328" sldId="294"/>
            <ac:spMk id="4" creationId="{FA162B8F-1B00-49D5-A85D-F55310AADF54}"/>
          </ac:spMkLst>
        </pc:spChg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1109310328" sldId="294"/>
            <ac:spMk id="5" creationId="{B265BE6C-6C97-40F4-9C30-A290F29F8A79}"/>
          </ac:spMkLst>
        </pc:spChg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1109310328" sldId="294"/>
            <ac:spMk id="6" creationId="{53B30179-6FB4-4052-99C9-CFEBA9A3D894}"/>
          </ac:spMkLst>
        </pc:spChg>
      </pc:sldChg>
      <pc:sldChg chg="modSp mod modClrScheme chgLayout">
        <pc:chgData name="Honey Funny" userId="4338458a21b77d3f" providerId="LiveId" clId="{4AA17FA8-E9EB-43BE-A9BC-74F0FE5ED68D}" dt="2022-04-05T19:42:34.960" v="71" actId="27636"/>
        <pc:sldMkLst>
          <pc:docMk/>
          <pc:sldMk cId="2488786432" sldId="295"/>
        </pc:sldMkLst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2488786432" sldId="295"/>
            <ac:spMk id="2" creationId="{FC4EBD4F-30B2-4F97-A91C-23A99A641ED2}"/>
          </ac:spMkLst>
        </pc:spChg>
        <pc:spChg chg="mod ord">
          <ac:chgData name="Honey Funny" userId="4338458a21b77d3f" providerId="LiveId" clId="{4AA17FA8-E9EB-43BE-A9BC-74F0FE5ED68D}" dt="2022-04-05T19:42:34.960" v="71" actId="27636"/>
          <ac:spMkLst>
            <pc:docMk/>
            <pc:sldMk cId="2488786432" sldId="295"/>
            <ac:spMk id="3" creationId="{ED602DC9-0956-46ED-8194-2BF7E1DCF01D}"/>
          </ac:spMkLst>
        </pc:spChg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2488786432" sldId="295"/>
            <ac:spMk id="4" creationId="{6249D52F-23BF-482B-BF05-559210311005}"/>
          </ac:spMkLst>
        </pc:spChg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2488786432" sldId="295"/>
            <ac:spMk id="5" creationId="{251550C1-646E-4A58-AA8D-B4D7BECC3C13}"/>
          </ac:spMkLst>
        </pc:spChg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2488786432" sldId="295"/>
            <ac:spMk id="6" creationId="{74670544-E504-45F9-9C7C-7BB904D779D9}"/>
          </ac:spMkLst>
        </pc:spChg>
      </pc:sldChg>
      <pc:sldChg chg="modSp mod modClrScheme chgLayout">
        <pc:chgData name="Honey Funny" userId="4338458a21b77d3f" providerId="LiveId" clId="{4AA17FA8-E9EB-43BE-A9BC-74F0FE5ED68D}" dt="2022-04-05T19:42:34.854" v="68" actId="700"/>
        <pc:sldMkLst>
          <pc:docMk/>
          <pc:sldMk cId="152705216" sldId="296"/>
        </pc:sldMkLst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152705216" sldId="296"/>
            <ac:spMk id="2" creationId="{67B08E38-F401-4806-9CE7-D3DF7C1E814F}"/>
          </ac:spMkLst>
        </pc:spChg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152705216" sldId="296"/>
            <ac:spMk id="3" creationId="{7BEC859E-E850-48A6-BA5F-381545AE730F}"/>
          </ac:spMkLst>
        </pc:spChg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152705216" sldId="296"/>
            <ac:spMk id="4" creationId="{8E44CCDA-3137-46DA-8EEB-A19A77CECD1B}"/>
          </ac:spMkLst>
        </pc:spChg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152705216" sldId="296"/>
            <ac:spMk id="5" creationId="{C4BC628F-A872-42B9-A343-8B8682916F5A}"/>
          </ac:spMkLst>
        </pc:spChg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152705216" sldId="296"/>
            <ac:spMk id="6" creationId="{327B9D54-CE53-435A-8F06-114DC75E5714}"/>
          </ac:spMkLst>
        </pc:spChg>
      </pc:sldChg>
      <pc:sldChg chg="modSp mod modClrScheme chgLayout">
        <pc:chgData name="Honey Funny" userId="4338458a21b77d3f" providerId="LiveId" clId="{4AA17FA8-E9EB-43BE-A9BC-74F0FE5ED68D}" dt="2022-04-05T20:11:16.351" v="694" actId="403"/>
        <pc:sldMkLst>
          <pc:docMk/>
          <pc:sldMk cId="105525399" sldId="297"/>
        </pc:sldMkLst>
        <pc:spChg chg="mod ord">
          <ac:chgData name="Honey Funny" userId="4338458a21b77d3f" providerId="LiveId" clId="{4AA17FA8-E9EB-43BE-A9BC-74F0FE5ED68D}" dt="2022-04-05T20:09:37.015" v="687" actId="6549"/>
          <ac:spMkLst>
            <pc:docMk/>
            <pc:sldMk cId="105525399" sldId="297"/>
            <ac:spMk id="2" creationId="{46786197-21D3-4F4F-934B-B10FB3AF524F}"/>
          </ac:spMkLst>
        </pc:spChg>
        <pc:spChg chg="mod ord">
          <ac:chgData name="Honey Funny" userId="4338458a21b77d3f" providerId="LiveId" clId="{4AA17FA8-E9EB-43BE-A9BC-74F0FE5ED68D}" dt="2022-04-05T19:42:34.991" v="73" actId="27636"/>
          <ac:spMkLst>
            <pc:docMk/>
            <pc:sldMk cId="105525399" sldId="297"/>
            <ac:spMk id="3" creationId="{5144DCC4-B104-40E2-A004-AC0A99682DF2}"/>
          </ac:spMkLst>
        </pc:spChg>
        <pc:spChg chg="mod ord">
          <ac:chgData name="Honey Funny" userId="4338458a21b77d3f" providerId="LiveId" clId="{4AA17FA8-E9EB-43BE-A9BC-74F0FE5ED68D}" dt="2022-04-05T20:11:16.351" v="694" actId="403"/>
          <ac:spMkLst>
            <pc:docMk/>
            <pc:sldMk cId="105525399" sldId="297"/>
            <ac:spMk id="4" creationId="{5E2834A8-5EE9-4FA6-8EA8-20076858F178}"/>
          </ac:spMkLst>
        </pc:spChg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105525399" sldId="297"/>
            <ac:spMk id="5" creationId="{B5CCD040-8A03-4BEF-B6D7-01372E939465}"/>
          </ac:spMkLst>
        </pc:spChg>
        <pc:spChg chg="mod ord">
          <ac:chgData name="Honey Funny" userId="4338458a21b77d3f" providerId="LiveId" clId="{4AA17FA8-E9EB-43BE-A9BC-74F0FE5ED68D}" dt="2022-04-05T19:42:34.854" v="68" actId="700"/>
          <ac:spMkLst>
            <pc:docMk/>
            <pc:sldMk cId="105525399" sldId="297"/>
            <ac:spMk id="6" creationId="{6A418823-DD90-4CA5-997F-65CE02E2B25D}"/>
          </ac:spMkLst>
        </pc:spChg>
      </pc:sldChg>
      <pc:sldChg chg="addSp delSp modSp add mod modClrScheme chgLayout">
        <pc:chgData name="Honey Funny" userId="4338458a21b77d3f" providerId="LiveId" clId="{4AA17FA8-E9EB-43BE-A9BC-74F0FE5ED68D}" dt="2022-04-05T19:52:06.294" v="298" actId="255"/>
        <pc:sldMkLst>
          <pc:docMk/>
          <pc:sldMk cId="1965344485" sldId="298"/>
        </pc:sldMkLst>
        <pc:spChg chg="mod ord">
          <ac:chgData name="Honey Funny" userId="4338458a21b77d3f" providerId="LiveId" clId="{4AA17FA8-E9EB-43BE-A9BC-74F0FE5ED68D}" dt="2022-04-05T19:51:54.855" v="295" actId="255"/>
          <ac:spMkLst>
            <pc:docMk/>
            <pc:sldMk cId="1965344485" sldId="298"/>
            <ac:spMk id="2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19:52:06.294" v="298" actId="255"/>
          <ac:spMkLst>
            <pc:docMk/>
            <pc:sldMk cId="1965344485" sldId="298"/>
            <ac:spMk id="3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19:51:54.855" v="295" actId="255"/>
          <ac:spMkLst>
            <pc:docMk/>
            <pc:sldMk cId="1965344485" sldId="298"/>
            <ac:spMk id="4" creationId="{00000000-0000-0000-0000-000000000000}"/>
          </ac:spMkLst>
        </pc:spChg>
        <pc:spChg chg="add del mod ord">
          <ac:chgData name="Honey Funny" userId="4338458a21b77d3f" providerId="LiveId" clId="{4AA17FA8-E9EB-43BE-A9BC-74F0FE5ED68D}" dt="2022-04-05T19:51:45.218" v="292" actId="700"/>
          <ac:spMkLst>
            <pc:docMk/>
            <pc:sldMk cId="1965344485" sldId="298"/>
            <ac:spMk id="5" creationId="{EE1E7D12-C955-4C1D-A916-CFBE39D71718}"/>
          </ac:spMkLst>
        </pc:spChg>
        <pc:spChg chg="add del mod ord">
          <ac:chgData name="Honey Funny" userId="4338458a21b77d3f" providerId="LiveId" clId="{4AA17FA8-E9EB-43BE-A9BC-74F0FE5ED68D}" dt="2022-04-05T19:51:45.218" v="292" actId="700"/>
          <ac:spMkLst>
            <pc:docMk/>
            <pc:sldMk cId="1965344485" sldId="298"/>
            <ac:spMk id="6" creationId="{51FC0A54-DB6B-4DC3-A8B4-AF578C400BDD}"/>
          </ac:spMkLst>
        </pc:spChg>
      </pc:sldChg>
      <pc:sldChg chg="modSp add mod">
        <pc:chgData name="Honey Funny" userId="4338458a21b77d3f" providerId="LiveId" clId="{4AA17FA8-E9EB-43BE-A9BC-74F0FE5ED68D}" dt="2022-04-05T19:54:25.166" v="364" actId="403"/>
        <pc:sldMkLst>
          <pc:docMk/>
          <pc:sldMk cId="347927" sldId="299"/>
        </pc:sldMkLst>
        <pc:spChg chg="mod">
          <ac:chgData name="Honey Funny" userId="4338458a21b77d3f" providerId="LiveId" clId="{4AA17FA8-E9EB-43BE-A9BC-74F0FE5ED68D}" dt="2022-04-05T19:54:21.725" v="363" actId="255"/>
          <ac:spMkLst>
            <pc:docMk/>
            <pc:sldMk cId="347927" sldId="299"/>
            <ac:spMk id="2" creationId="{00000000-0000-0000-0000-000000000000}"/>
          </ac:spMkLst>
        </pc:spChg>
        <pc:spChg chg="mod">
          <ac:chgData name="Honey Funny" userId="4338458a21b77d3f" providerId="LiveId" clId="{4AA17FA8-E9EB-43BE-A9BC-74F0FE5ED68D}" dt="2022-04-05T19:54:25.166" v="364" actId="403"/>
          <ac:spMkLst>
            <pc:docMk/>
            <pc:sldMk cId="347927" sldId="299"/>
            <ac:spMk id="3" creationId="{00000000-0000-0000-0000-000000000000}"/>
          </ac:spMkLst>
        </pc:spChg>
        <pc:spChg chg="mod">
          <ac:chgData name="Honey Funny" userId="4338458a21b77d3f" providerId="LiveId" clId="{4AA17FA8-E9EB-43BE-A9BC-74F0FE5ED68D}" dt="2022-04-05T19:54:21.725" v="363" actId="255"/>
          <ac:spMkLst>
            <pc:docMk/>
            <pc:sldMk cId="347927" sldId="299"/>
            <ac:spMk id="4" creationId="{00000000-0000-0000-0000-000000000000}"/>
          </ac:spMkLst>
        </pc:spChg>
      </pc:sldChg>
      <pc:sldChg chg="modSp add mod">
        <pc:chgData name="Honey Funny" userId="4338458a21b77d3f" providerId="LiveId" clId="{4AA17FA8-E9EB-43BE-A9BC-74F0FE5ED68D}" dt="2022-04-05T19:56:36.989" v="418" actId="255"/>
        <pc:sldMkLst>
          <pc:docMk/>
          <pc:sldMk cId="3500675559" sldId="300"/>
        </pc:sldMkLst>
        <pc:spChg chg="mod">
          <ac:chgData name="Honey Funny" userId="4338458a21b77d3f" providerId="LiveId" clId="{4AA17FA8-E9EB-43BE-A9BC-74F0FE5ED68D}" dt="2022-04-05T19:56:36.989" v="418" actId="255"/>
          <ac:spMkLst>
            <pc:docMk/>
            <pc:sldMk cId="3500675559" sldId="300"/>
            <ac:spMk id="2" creationId="{00000000-0000-0000-0000-000000000000}"/>
          </ac:spMkLst>
        </pc:spChg>
        <pc:spChg chg="mod">
          <ac:chgData name="Honey Funny" userId="4338458a21b77d3f" providerId="LiveId" clId="{4AA17FA8-E9EB-43BE-A9BC-74F0FE5ED68D}" dt="2022-04-05T19:56:31.239" v="417" actId="20577"/>
          <ac:spMkLst>
            <pc:docMk/>
            <pc:sldMk cId="3500675559" sldId="300"/>
            <ac:spMk id="3" creationId="{00000000-0000-0000-0000-000000000000}"/>
          </ac:spMkLst>
        </pc:spChg>
        <pc:spChg chg="mod">
          <ac:chgData name="Honey Funny" userId="4338458a21b77d3f" providerId="LiveId" clId="{4AA17FA8-E9EB-43BE-A9BC-74F0FE5ED68D}" dt="2022-04-05T19:56:36.989" v="418" actId="255"/>
          <ac:spMkLst>
            <pc:docMk/>
            <pc:sldMk cId="3500675559" sldId="300"/>
            <ac:spMk id="4" creationId="{00000000-0000-0000-0000-000000000000}"/>
          </ac:spMkLst>
        </pc:spChg>
      </pc:sldChg>
      <pc:sldChg chg="modSp add mod">
        <pc:chgData name="Honey Funny" userId="4338458a21b77d3f" providerId="LiveId" clId="{4AA17FA8-E9EB-43BE-A9BC-74F0FE5ED68D}" dt="2022-04-05T19:59:31.776" v="489" actId="403"/>
        <pc:sldMkLst>
          <pc:docMk/>
          <pc:sldMk cId="572013639" sldId="301"/>
        </pc:sldMkLst>
        <pc:spChg chg="mod">
          <ac:chgData name="Honey Funny" userId="4338458a21b77d3f" providerId="LiveId" clId="{4AA17FA8-E9EB-43BE-A9BC-74F0FE5ED68D}" dt="2022-04-05T19:59:18.974" v="484" actId="255"/>
          <ac:spMkLst>
            <pc:docMk/>
            <pc:sldMk cId="572013639" sldId="301"/>
            <ac:spMk id="2" creationId="{00000000-0000-0000-0000-000000000000}"/>
          </ac:spMkLst>
        </pc:spChg>
        <pc:spChg chg="mod">
          <ac:chgData name="Honey Funny" userId="4338458a21b77d3f" providerId="LiveId" clId="{4AA17FA8-E9EB-43BE-A9BC-74F0FE5ED68D}" dt="2022-04-05T19:59:31.776" v="489" actId="403"/>
          <ac:spMkLst>
            <pc:docMk/>
            <pc:sldMk cId="572013639" sldId="301"/>
            <ac:spMk id="3" creationId="{00000000-0000-0000-0000-000000000000}"/>
          </ac:spMkLst>
        </pc:spChg>
        <pc:spChg chg="mod">
          <ac:chgData name="Honey Funny" userId="4338458a21b77d3f" providerId="LiveId" clId="{4AA17FA8-E9EB-43BE-A9BC-74F0FE5ED68D}" dt="2022-04-05T19:59:18.974" v="484" actId="255"/>
          <ac:spMkLst>
            <pc:docMk/>
            <pc:sldMk cId="572013639" sldId="301"/>
            <ac:spMk id="4" creationId="{00000000-0000-0000-0000-000000000000}"/>
          </ac:spMkLst>
        </pc:spChg>
      </pc:sldChg>
      <pc:sldChg chg="modSp add mod">
        <pc:chgData name="Honey Funny" userId="4338458a21b77d3f" providerId="LiveId" clId="{4AA17FA8-E9EB-43BE-A9BC-74F0FE5ED68D}" dt="2022-04-05T20:04:37.991" v="561" actId="20577"/>
        <pc:sldMkLst>
          <pc:docMk/>
          <pc:sldMk cId="4002260997" sldId="302"/>
        </pc:sldMkLst>
        <pc:spChg chg="mod">
          <ac:chgData name="Honey Funny" userId="4338458a21b77d3f" providerId="LiveId" clId="{4AA17FA8-E9EB-43BE-A9BC-74F0FE5ED68D}" dt="2022-04-05T20:04:19.811" v="549" actId="20577"/>
          <ac:spMkLst>
            <pc:docMk/>
            <pc:sldMk cId="4002260997" sldId="302"/>
            <ac:spMk id="2" creationId="{EC079E34-3A37-476F-BFC5-A2D10134991E}"/>
          </ac:spMkLst>
        </pc:spChg>
        <pc:spChg chg="mod">
          <ac:chgData name="Honey Funny" userId="4338458a21b77d3f" providerId="LiveId" clId="{4AA17FA8-E9EB-43BE-A9BC-74F0FE5ED68D}" dt="2022-04-05T20:04:37.991" v="561" actId="20577"/>
          <ac:spMkLst>
            <pc:docMk/>
            <pc:sldMk cId="4002260997" sldId="302"/>
            <ac:spMk id="3" creationId="{D81264D3-9466-437B-9BE7-0950F7821EDC}"/>
          </ac:spMkLst>
        </pc:spChg>
        <pc:spChg chg="mod">
          <ac:chgData name="Honey Funny" userId="4338458a21b77d3f" providerId="LiveId" clId="{4AA17FA8-E9EB-43BE-A9BC-74F0FE5ED68D}" dt="2022-04-05T20:04:28.996" v="555" actId="20577"/>
          <ac:spMkLst>
            <pc:docMk/>
            <pc:sldMk cId="4002260997" sldId="302"/>
            <ac:spMk id="4" creationId="{71BE4F0B-0B2F-4B94-868B-4E8D36D9EA97}"/>
          </ac:spMkLst>
        </pc:spChg>
      </pc:sldChg>
      <pc:sldChg chg="modSp add mod">
        <pc:chgData name="Honey Funny" userId="4338458a21b77d3f" providerId="LiveId" clId="{4AA17FA8-E9EB-43BE-A9BC-74F0FE5ED68D}" dt="2022-04-05T20:07:51.384" v="660" actId="6549"/>
        <pc:sldMkLst>
          <pc:docMk/>
          <pc:sldMk cId="954248502" sldId="303"/>
        </pc:sldMkLst>
        <pc:spChg chg="mod">
          <ac:chgData name="Honey Funny" userId="4338458a21b77d3f" providerId="LiveId" clId="{4AA17FA8-E9EB-43BE-A9BC-74F0FE5ED68D}" dt="2022-04-05T20:07:28.844" v="651" actId="255"/>
          <ac:spMkLst>
            <pc:docMk/>
            <pc:sldMk cId="954248502" sldId="303"/>
            <ac:spMk id="2" creationId="{EC079E34-3A37-476F-BFC5-A2D10134991E}"/>
          </ac:spMkLst>
        </pc:spChg>
        <pc:spChg chg="mod">
          <ac:chgData name="Honey Funny" userId="4338458a21b77d3f" providerId="LiveId" clId="{4AA17FA8-E9EB-43BE-A9BC-74F0FE5ED68D}" dt="2022-04-05T20:07:51.384" v="660" actId="6549"/>
          <ac:spMkLst>
            <pc:docMk/>
            <pc:sldMk cId="954248502" sldId="303"/>
            <ac:spMk id="3" creationId="{D81264D3-9466-437B-9BE7-0950F7821EDC}"/>
          </ac:spMkLst>
        </pc:spChg>
        <pc:spChg chg="mod">
          <ac:chgData name="Honey Funny" userId="4338458a21b77d3f" providerId="LiveId" clId="{4AA17FA8-E9EB-43BE-A9BC-74F0FE5ED68D}" dt="2022-04-05T20:07:28.844" v="651" actId="255"/>
          <ac:spMkLst>
            <pc:docMk/>
            <pc:sldMk cId="954248502" sldId="303"/>
            <ac:spMk id="4" creationId="{71BE4F0B-0B2F-4B94-868B-4E8D36D9EA97}"/>
          </ac:spMkLst>
        </pc:spChg>
      </pc:sldChg>
      <pc:sldChg chg="modSp add mod">
        <pc:chgData name="Honey Funny" userId="4338458a21b77d3f" providerId="LiveId" clId="{4AA17FA8-E9EB-43BE-A9BC-74F0FE5ED68D}" dt="2022-04-05T20:12:18.849" v="719" actId="6549"/>
        <pc:sldMkLst>
          <pc:docMk/>
          <pc:sldMk cId="2079532020" sldId="304"/>
        </pc:sldMkLst>
        <pc:spChg chg="mod">
          <ac:chgData name="Honey Funny" userId="4338458a21b77d3f" providerId="LiveId" clId="{4AA17FA8-E9EB-43BE-A9BC-74F0FE5ED68D}" dt="2022-04-05T20:12:03.157" v="711" actId="20577"/>
          <ac:spMkLst>
            <pc:docMk/>
            <pc:sldMk cId="2079532020" sldId="304"/>
            <ac:spMk id="2" creationId="{00000000-0000-0000-0000-000000000000}"/>
          </ac:spMkLst>
        </pc:spChg>
        <pc:spChg chg="mod">
          <ac:chgData name="Honey Funny" userId="4338458a21b77d3f" providerId="LiveId" clId="{4AA17FA8-E9EB-43BE-A9BC-74F0FE5ED68D}" dt="2022-04-05T20:12:18.849" v="719" actId="6549"/>
          <ac:spMkLst>
            <pc:docMk/>
            <pc:sldMk cId="2079532020" sldId="304"/>
            <ac:spMk id="3" creationId="{00000000-0000-0000-0000-000000000000}"/>
          </ac:spMkLst>
        </pc:spChg>
        <pc:spChg chg="mod">
          <ac:chgData name="Honey Funny" userId="4338458a21b77d3f" providerId="LiveId" clId="{4AA17FA8-E9EB-43BE-A9BC-74F0FE5ED68D}" dt="2022-04-05T20:12:12.805" v="717" actId="27636"/>
          <ac:spMkLst>
            <pc:docMk/>
            <pc:sldMk cId="2079532020" sldId="304"/>
            <ac:spMk id="4" creationId="{00000000-0000-0000-0000-000000000000}"/>
          </ac:spMkLst>
        </pc:spChg>
      </pc:sldChg>
      <pc:sldChg chg="addSp delSp modSp add mod modClrScheme chgLayout">
        <pc:chgData name="Honey Funny" userId="4338458a21b77d3f" providerId="LiveId" clId="{4AA17FA8-E9EB-43BE-A9BC-74F0FE5ED68D}" dt="2022-04-05T20:15:20.148" v="800" actId="27636"/>
        <pc:sldMkLst>
          <pc:docMk/>
          <pc:sldMk cId="1988097257" sldId="305"/>
        </pc:sldMkLst>
        <pc:spChg chg="mod ord">
          <ac:chgData name="Honey Funny" userId="4338458a21b77d3f" providerId="LiveId" clId="{4AA17FA8-E9EB-43BE-A9BC-74F0FE5ED68D}" dt="2022-04-05T20:15:20.123" v="799" actId="700"/>
          <ac:spMkLst>
            <pc:docMk/>
            <pc:sldMk cId="1988097257" sldId="305"/>
            <ac:spMk id="2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20:15:20.148" v="800" actId="27636"/>
          <ac:spMkLst>
            <pc:docMk/>
            <pc:sldMk cId="1988097257" sldId="305"/>
            <ac:spMk id="3" creationId="{00000000-0000-0000-0000-000000000000}"/>
          </ac:spMkLst>
        </pc:spChg>
        <pc:spChg chg="mod ord">
          <ac:chgData name="Honey Funny" userId="4338458a21b77d3f" providerId="LiveId" clId="{4AA17FA8-E9EB-43BE-A9BC-74F0FE5ED68D}" dt="2022-04-05T20:15:20.123" v="799" actId="700"/>
          <ac:spMkLst>
            <pc:docMk/>
            <pc:sldMk cId="1988097257" sldId="305"/>
            <ac:spMk id="4" creationId="{00000000-0000-0000-0000-000000000000}"/>
          </ac:spMkLst>
        </pc:spChg>
        <pc:spChg chg="add del mod ord">
          <ac:chgData name="Honey Funny" userId="4338458a21b77d3f" providerId="LiveId" clId="{4AA17FA8-E9EB-43BE-A9BC-74F0FE5ED68D}" dt="2022-04-05T20:15:20.123" v="799" actId="700"/>
          <ac:spMkLst>
            <pc:docMk/>
            <pc:sldMk cId="1988097257" sldId="305"/>
            <ac:spMk id="5" creationId="{A2CD254F-D390-43FF-9B7D-DC6769ED5572}"/>
          </ac:spMkLst>
        </pc:spChg>
        <pc:spChg chg="add del mod ord">
          <ac:chgData name="Honey Funny" userId="4338458a21b77d3f" providerId="LiveId" clId="{4AA17FA8-E9EB-43BE-A9BC-74F0FE5ED68D}" dt="2022-04-05T20:15:20.123" v="799" actId="700"/>
          <ac:spMkLst>
            <pc:docMk/>
            <pc:sldMk cId="1988097257" sldId="305"/>
            <ac:spMk id="6" creationId="{3538F008-4D09-4F29-BFE1-678818BEA5E1}"/>
          </ac:spMkLst>
        </pc:spChg>
        <pc:spChg chg="add del mod ord">
          <ac:chgData name="Honey Funny" userId="4338458a21b77d3f" providerId="LiveId" clId="{4AA17FA8-E9EB-43BE-A9BC-74F0FE5ED68D}" dt="2022-04-05T20:15:20.123" v="799" actId="700"/>
          <ac:spMkLst>
            <pc:docMk/>
            <pc:sldMk cId="1988097257" sldId="305"/>
            <ac:spMk id="7" creationId="{0D427A05-AB36-4830-B2C9-B3F260246F8D}"/>
          </ac:spMkLst>
        </pc:spChg>
      </pc:sldChg>
      <pc:sldMasterChg chg="delSldLayout modSldLayout sldLayoutOrd">
        <pc:chgData name="Honey Funny" userId="4338458a21b77d3f" providerId="LiveId" clId="{4AA17FA8-E9EB-43BE-A9BC-74F0FE5ED68D}" dt="2022-04-05T19:41:36.643" v="46" actId="20578"/>
        <pc:sldMasterMkLst>
          <pc:docMk/>
          <pc:sldMasterMk cId="3159154509" sldId="2147483651"/>
        </pc:sldMasterMkLst>
        <pc:sldLayoutChg chg="del">
          <pc:chgData name="Honey Funny" userId="4338458a21b77d3f" providerId="LiveId" clId="{4AA17FA8-E9EB-43BE-A9BC-74F0FE5ED68D}" dt="2022-04-05T19:41:04.775" v="39" actId="2696"/>
          <pc:sldLayoutMkLst>
            <pc:docMk/>
            <pc:sldMasterMk cId="3159154509" sldId="2147483651"/>
            <pc:sldLayoutMk cId="2313912425" sldId="2147483657"/>
          </pc:sldLayoutMkLst>
        </pc:sldLayoutChg>
        <pc:sldLayoutChg chg="del">
          <pc:chgData name="Honey Funny" userId="4338458a21b77d3f" providerId="LiveId" clId="{4AA17FA8-E9EB-43BE-A9BC-74F0FE5ED68D}" dt="2022-04-05T19:41:06.335" v="40" actId="2696"/>
          <pc:sldLayoutMkLst>
            <pc:docMk/>
            <pc:sldMasterMk cId="3159154509" sldId="2147483651"/>
            <pc:sldLayoutMk cId="2417458316" sldId="2147483658"/>
          </pc:sldLayoutMkLst>
        </pc:sldLayoutChg>
        <pc:sldLayoutChg chg="modSp mod ord">
          <pc:chgData name="Honey Funny" userId="4338458a21b77d3f" providerId="LiveId" clId="{4AA17FA8-E9EB-43BE-A9BC-74F0FE5ED68D}" dt="2022-04-05T19:41:36.643" v="46" actId="20578"/>
          <pc:sldLayoutMkLst>
            <pc:docMk/>
            <pc:sldMasterMk cId="3159154509" sldId="2147483651"/>
            <pc:sldLayoutMk cId="1330836512" sldId="2147483661"/>
          </pc:sldLayoutMkLst>
          <pc:spChg chg="mod">
            <ac:chgData name="Honey Funny" userId="4338458a21b77d3f" providerId="LiveId" clId="{4AA17FA8-E9EB-43BE-A9BC-74F0FE5ED68D}" dt="2022-04-05T19:41:19.891" v="41" actId="20578"/>
            <ac:spMkLst>
              <pc:docMk/>
              <pc:sldMasterMk cId="3159154509" sldId="2147483651"/>
              <pc:sldLayoutMk cId="1330836512" sldId="2147483661"/>
              <ac:spMk id="4" creationId="{00000000-0000-0000-0000-000000000000}"/>
            </ac:spMkLst>
          </pc:spChg>
          <pc:spChg chg="mod">
            <ac:chgData name="Honey Funny" userId="4338458a21b77d3f" providerId="LiveId" clId="{4AA17FA8-E9EB-43BE-A9BC-74F0FE5ED68D}" dt="2022-04-05T19:41:19.891" v="41" actId="20578"/>
            <ac:spMkLst>
              <pc:docMk/>
              <pc:sldMasterMk cId="3159154509" sldId="2147483651"/>
              <pc:sldLayoutMk cId="1330836512" sldId="2147483661"/>
              <ac:spMk id="6" creationId="{00000000-0000-0000-0000-000000000000}"/>
            </ac:spMkLst>
          </pc:spChg>
          <pc:spChg chg="mod">
            <ac:chgData name="Honey Funny" userId="4338458a21b77d3f" providerId="LiveId" clId="{4AA17FA8-E9EB-43BE-A9BC-74F0FE5ED68D}" dt="2022-04-05T19:41:19.891" v="41" actId="20578"/>
            <ac:spMkLst>
              <pc:docMk/>
              <pc:sldMasterMk cId="3159154509" sldId="2147483651"/>
              <pc:sldLayoutMk cId="1330836512" sldId="2147483661"/>
              <ac:spMk id="9" creationId="{00000000-0000-0000-0000-000000000000}"/>
            </ac:spMkLst>
          </pc:spChg>
        </pc:sldLayoutChg>
      </pc:sldMasterChg>
      <pc:sldMasterChg chg="del delSldLayout sldLayoutOrd">
        <pc:chgData name="Honey Funny" userId="4338458a21b77d3f" providerId="LiveId" clId="{4AA17FA8-E9EB-43BE-A9BC-74F0FE5ED68D}" dt="2022-04-05T19:41:29.586" v="45" actId="2696"/>
        <pc:sldMasterMkLst>
          <pc:docMk/>
          <pc:sldMasterMk cId="2282614618" sldId="2147483659"/>
        </pc:sldMasterMkLst>
        <pc:sldLayoutChg chg="del">
          <pc:chgData name="Honey Funny" userId="4338458a21b77d3f" providerId="LiveId" clId="{4AA17FA8-E9EB-43BE-A9BC-74F0FE5ED68D}" dt="2022-04-05T19:41:29.579" v="44" actId="2696"/>
          <pc:sldLayoutMkLst>
            <pc:docMk/>
            <pc:sldMasterMk cId="2282614618" sldId="2147483659"/>
            <pc:sldLayoutMk cId="3458573076" sldId="2147483660"/>
          </pc:sldLayoutMkLst>
        </pc:sldLayoutChg>
        <pc:sldLayoutChg chg="del">
          <pc:chgData name="Honey Funny" userId="4338458a21b77d3f" providerId="LiveId" clId="{4AA17FA8-E9EB-43BE-A9BC-74F0FE5ED68D}" dt="2022-04-05T19:41:25.780" v="42" actId="2696"/>
          <pc:sldLayoutMkLst>
            <pc:docMk/>
            <pc:sldMasterMk cId="2282614618" sldId="2147483659"/>
            <pc:sldLayoutMk cId="501926346" sldId="2147483662"/>
          </pc:sldLayoutMkLst>
        </pc:sldLayoutChg>
        <pc:sldLayoutChg chg="del">
          <pc:chgData name="Honey Funny" userId="4338458a21b77d3f" providerId="LiveId" clId="{4AA17FA8-E9EB-43BE-A9BC-74F0FE5ED68D}" dt="2022-04-05T19:41:27.054" v="43" actId="2696"/>
          <pc:sldLayoutMkLst>
            <pc:docMk/>
            <pc:sldMasterMk cId="2282614618" sldId="2147483659"/>
            <pc:sldLayoutMk cId="4151561829" sldId="2147483663"/>
          </pc:sldLayoutMkLst>
        </pc:sldLayoutChg>
      </pc:sldMasterChg>
    </pc:docChg>
  </pc:docChgLst>
  <pc:docChgLst>
    <pc:chgData name="Honey Funny" userId="4338458a21b77d3f" providerId="LiveId" clId="{73258E44-610C-4889-9920-D751BD84A609}"/>
    <pc:docChg chg="undo custSel addSld delSld">
      <pc:chgData name="Honey Funny" userId="4338458a21b77d3f" providerId="LiveId" clId="{73258E44-610C-4889-9920-D751BD84A609}" dt="2022-04-05T19:36:24.341" v="2" actId="2696"/>
      <pc:docMkLst>
        <pc:docMk/>
      </pc:docMkLst>
      <pc:sldChg chg="add del">
        <pc:chgData name="Honey Funny" userId="4338458a21b77d3f" providerId="LiveId" clId="{73258E44-610C-4889-9920-D751BD84A609}" dt="2022-04-05T19:36:24.341" v="2" actId="2696"/>
        <pc:sldMkLst>
          <pc:docMk/>
          <pc:sldMk cId="2903458992" sldId="278"/>
        </pc:sldMkLst>
      </pc:sldChg>
      <pc:sldChg chg="add del">
        <pc:chgData name="Honey Funny" userId="4338458a21b77d3f" providerId="LiveId" clId="{73258E44-610C-4889-9920-D751BD84A609}" dt="2022-04-05T19:36:24.341" v="2" actId="2696"/>
        <pc:sldMkLst>
          <pc:docMk/>
          <pc:sldMk cId="3401926152" sldId="279"/>
        </pc:sldMkLst>
      </pc:sldChg>
      <pc:sldChg chg="add del">
        <pc:chgData name="Honey Funny" userId="4338458a21b77d3f" providerId="LiveId" clId="{73258E44-610C-4889-9920-D751BD84A609}" dt="2022-04-05T19:36:24.341" v="2" actId="2696"/>
        <pc:sldMkLst>
          <pc:docMk/>
          <pc:sldMk cId="967304738" sldId="280"/>
        </pc:sldMkLst>
      </pc:sldChg>
      <pc:sldChg chg="add del">
        <pc:chgData name="Honey Funny" userId="4338458a21b77d3f" providerId="LiveId" clId="{73258E44-610C-4889-9920-D751BD84A609}" dt="2022-04-05T19:36:24.341" v="2" actId="2696"/>
        <pc:sldMkLst>
          <pc:docMk/>
          <pc:sldMk cId="158293122" sldId="281"/>
        </pc:sldMkLst>
      </pc:sldChg>
      <pc:sldChg chg="add del">
        <pc:chgData name="Honey Funny" userId="4338458a21b77d3f" providerId="LiveId" clId="{73258E44-610C-4889-9920-D751BD84A609}" dt="2022-04-05T19:36:24.341" v="2" actId="2696"/>
        <pc:sldMkLst>
          <pc:docMk/>
          <pc:sldMk cId="1252231214" sldId="28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05/04/2022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05/04/2022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54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854520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4196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+mj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721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7251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1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3083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7729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4766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8445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9154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61" r:id="rId3"/>
    <p:sldLayoutId id="2147483654" r:id="rId4"/>
    <p:sldLayoutId id="2147483655" r:id="rId5"/>
    <p:sldLayoutId id="2147483656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ChangeAspect="1"/>
          </p:cNvSpPr>
          <p:nvPr/>
        </p:nvSpPr>
        <p:spPr>
          <a:xfrm>
            <a:off x="130630" y="5010024"/>
            <a:ext cx="450965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لحن: إِمَــرْ </a:t>
            </a:r>
            <a:r>
              <a:rPr lang="ar-KW" sz="3200" b="0" dirty="0" err="1"/>
              <a:t>قَـيْـسُــو</a:t>
            </a:r>
            <a:r>
              <a:rPr lang="ar-KW" sz="3200" b="0" dirty="0"/>
              <a:t> </a:t>
            </a:r>
            <a:endParaRPr lang="en-US" sz="3200" b="0" dirty="0"/>
          </a:p>
        </p:txBody>
      </p:sp>
      <p:sp>
        <p:nvSpPr>
          <p:cNvPr id="6" name="Text Placeholder 3"/>
          <p:cNvSpPr txBox="1">
            <a:spLocks noChangeAspect="1"/>
          </p:cNvSpPr>
          <p:nvPr/>
        </p:nvSpPr>
        <p:spPr>
          <a:xfrm>
            <a:off x="130630" y="5549743"/>
            <a:ext cx="450965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latin typeface="+mj-lt"/>
              </a:rPr>
              <a:t>Laḥen</a:t>
            </a:r>
            <a:r>
              <a:rPr lang="en-US" sz="3200" dirty="0">
                <a:latin typeface="+mj-lt"/>
              </a:rPr>
              <a:t>: ‛</a:t>
            </a:r>
            <a:r>
              <a:rPr lang="en-US" sz="3200" dirty="0" err="1">
                <a:latin typeface="+mj-lt"/>
              </a:rPr>
              <a:t>Emar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Qaysū</a:t>
            </a:r>
            <a:r>
              <a:rPr lang="en-US" sz="3200" dirty="0">
                <a:latin typeface="+mj-lt"/>
              </a:rPr>
              <a:t> </a:t>
            </a:r>
          </a:p>
        </p:txBody>
      </p:sp>
      <p:sp>
        <p:nvSpPr>
          <p:cNvPr id="7" name="Title 1"/>
          <p:cNvSpPr txBox="1">
            <a:spLocks noChangeAspect="1"/>
          </p:cNvSpPr>
          <p:nvPr/>
        </p:nvSpPr>
        <p:spPr>
          <a:xfrm>
            <a:off x="5211294" y="5010024"/>
            <a:ext cx="6817421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من الطقس </a:t>
            </a:r>
            <a:r>
              <a:rPr lang="ar-SA" sz="3200" b="0" dirty="0" err="1"/>
              <a:t>الس</a:t>
            </a:r>
            <a:r>
              <a:rPr lang="ar-KW" sz="3200" b="0" dirty="0"/>
              <a:t>ُّ</a:t>
            </a:r>
            <a:r>
              <a:rPr lang="ar-SA" sz="3200" b="0" dirty="0"/>
              <a:t>رياني </a:t>
            </a:r>
            <a:r>
              <a:rPr lang="ar-KW" sz="3200" b="0" dirty="0"/>
              <a:t>الماروني </a:t>
            </a:r>
            <a:r>
              <a:rPr lang="ar-SA" sz="3200" b="0" dirty="0"/>
              <a:t>القديم</a:t>
            </a:r>
          </a:p>
        </p:txBody>
      </p:sp>
      <p:sp>
        <p:nvSpPr>
          <p:cNvPr id="8" name="Text Placeholder 3"/>
          <p:cNvSpPr txBox="1">
            <a:spLocks noChangeAspect="1"/>
          </p:cNvSpPr>
          <p:nvPr/>
        </p:nvSpPr>
        <p:spPr>
          <a:xfrm>
            <a:off x="5211294" y="5549743"/>
            <a:ext cx="6817421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latin typeface="+mj-lt"/>
              </a:rPr>
              <a:t>Mina </a:t>
            </a:r>
            <a:r>
              <a:rPr lang="en-US" sz="3200" dirty="0" err="1">
                <a:latin typeface="+mj-lt"/>
              </a:rPr>
              <a:t>Ṭṭaqse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Ssuryānīl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Mārūnīl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Qadīm</a:t>
            </a:r>
            <a:endParaRPr lang="en-US" sz="3200" dirty="0">
              <a:latin typeface="+mj-lt"/>
            </a:endParaRPr>
          </a:p>
        </p:txBody>
      </p:sp>
      <p:sp>
        <p:nvSpPr>
          <p:cNvPr id="10" name="Text Placeholder 3"/>
          <p:cNvSpPr txBox="1">
            <a:spLocks noChangeAspect="1"/>
          </p:cNvSpPr>
          <p:nvPr/>
        </p:nvSpPr>
        <p:spPr>
          <a:xfrm>
            <a:off x="5211294" y="6090075"/>
            <a:ext cx="6817421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Traditional Old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Syro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-Maronite</a:t>
            </a:r>
          </a:p>
        </p:txBody>
      </p:sp>
      <p:sp>
        <p:nvSpPr>
          <p:cNvPr id="11" name="Text Placeholder 3"/>
          <p:cNvSpPr txBox="1">
            <a:spLocks noChangeAspect="1"/>
          </p:cNvSpPr>
          <p:nvPr/>
        </p:nvSpPr>
        <p:spPr>
          <a:xfrm>
            <a:off x="130630" y="6090078"/>
            <a:ext cx="450965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Passion Litany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4800" dirty="0"/>
              <a:t>فَـوقَ الصَّليب، ماتَ ربُّ الأكوان</a:t>
            </a:r>
            <a:endParaRPr lang="en-US" sz="48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1854520"/>
            <a:ext cx="11887200" cy="83099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4800" dirty="0" err="1">
                <a:latin typeface="AramaicSerto" pitchFamily="2" charset="0"/>
              </a:rPr>
              <a:t>a#XlXq</a:t>
            </a:r>
            <a:r>
              <a:rPr lang="en-US" sz="4800" dirty="0">
                <a:latin typeface="AramaicSerto" pitchFamily="2" charset="0"/>
              </a:rPr>
              <a:t> </a:t>
            </a:r>
            <a:r>
              <a:rPr lang="en-US" sz="4800" dirty="0" err="1">
                <a:latin typeface="AramaicSerto" pitchFamily="2" charset="0"/>
              </a:rPr>
              <a:t>WyER</a:t>
            </a:r>
            <a:r>
              <a:rPr lang="en-US" sz="4800" dirty="0">
                <a:latin typeface="AramaicSerto" pitchFamily="2" charset="0"/>
              </a:rPr>
              <a:t> # </a:t>
            </a:r>
            <a:r>
              <a:rPr lang="en-US" sz="4800" dirty="0" err="1">
                <a:latin typeface="AramaicSerto" pitchFamily="2" charset="0"/>
              </a:rPr>
              <a:t>aXsyFq</a:t>
            </a:r>
            <a:r>
              <a:rPr lang="en-US" sz="4800" dirty="0">
                <a:latin typeface="AramaicSerto" pitchFamily="2" charset="0"/>
              </a:rPr>
              <a:t> </a:t>
            </a:r>
            <a:r>
              <a:rPr lang="en-US" sz="4800" dirty="0" err="1">
                <a:latin typeface="AramaicSerto" pitchFamily="2" charset="0"/>
              </a:rPr>
              <a:t>rFmEA</a:t>
            </a:r>
            <a:r>
              <a:rPr lang="en-US" sz="4800" dirty="0">
                <a:latin typeface="AramaicSerto" pitchFamily="2" charset="0"/>
              </a:rPr>
              <a:t> 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989558"/>
            <a:ext cx="11887200" cy="919611"/>
          </a:xfrm>
        </p:spPr>
        <p:txBody>
          <a:bodyPr>
            <a:normAutofit/>
          </a:bodyPr>
          <a:lstStyle/>
          <a:p>
            <a:r>
              <a:rPr lang="en-US" sz="4400" dirty="0" err="1"/>
              <a:t>Fawqa</a:t>
            </a:r>
            <a:r>
              <a:rPr lang="en-US" sz="4400" dirty="0"/>
              <a:t> </a:t>
            </a:r>
            <a:r>
              <a:rPr lang="en-US" sz="4400" dirty="0" err="1"/>
              <a:t>Ṣṣalīb</a:t>
            </a:r>
            <a:r>
              <a:rPr lang="en-US" sz="4400" dirty="0"/>
              <a:t>, </a:t>
            </a:r>
            <a:r>
              <a:rPr lang="en-US" sz="4400" dirty="0" err="1"/>
              <a:t>Māta</a:t>
            </a:r>
            <a:r>
              <a:rPr lang="en-US" sz="4400" dirty="0"/>
              <a:t> </a:t>
            </a:r>
            <a:r>
              <a:rPr lang="en-US" sz="4400" dirty="0" err="1"/>
              <a:t>Rabbul</a:t>
            </a:r>
            <a:r>
              <a:rPr lang="en-US" sz="4400" dirty="0"/>
              <a:t> ‛</a:t>
            </a:r>
            <a:r>
              <a:rPr lang="en-US" sz="4400" dirty="0" err="1"/>
              <a:t>Akwān</a:t>
            </a:r>
            <a:endParaRPr lang="en-US" sz="4400" dirty="0"/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50B1EA91-CB8D-4424-9797-7F9509552731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52400" y="2786062"/>
            <a:ext cx="11887200" cy="82232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spcBef>
                <a:spcPts val="0"/>
              </a:spcBef>
              <a:buFont typeface="Arial" panose="020B0604020202020204" pitchFamily="34" charset="0"/>
              <a:buNone/>
              <a:defRPr sz="3800" b="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rPr>
              <a:t>Above The Cross, The Lord of All Universe Died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ar-KW" dirty="0"/>
              <a:t>فَــــــوْقَ الــصَّـــلـــيـــــــب </a:t>
            </a:r>
            <a:br>
              <a:rPr lang="ar-KW" dirty="0"/>
            </a:br>
            <a:r>
              <a:rPr lang="ar-KW" dirty="0"/>
              <a:t>مــــاتَ رَبُّ الأَكْـــــــــــوان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On The Cross died The Lord of All Universe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Fawqa</a:t>
            </a:r>
            <a:r>
              <a:rPr lang="en-US" dirty="0"/>
              <a:t> </a:t>
            </a:r>
            <a:r>
              <a:rPr lang="en-US" dirty="0" err="1"/>
              <a:t>Ṣṣalīb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Māta</a:t>
            </a:r>
            <a:r>
              <a:rPr lang="en-US" dirty="0"/>
              <a:t> </a:t>
            </a:r>
            <a:r>
              <a:rPr lang="en-US" dirty="0" err="1"/>
              <a:t>Rabbul</a:t>
            </a:r>
            <a:r>
              <a:rPr lang="en-US" dirty="0"/>
              <a:t> ‛</a:t>
            </a:r>
            <a:r>
              <a:rPr lang="en-US" dirty="0" err="1"/>
              <a:t>Akwān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سِــــــــرٌّ رَهــــيـــــــــب </a:t>
            </a:r>
            <a:br>
              <a:rPr lang="ar-KW" dirty="0"/>
            </a:br>
            <a:r>
              <a:rPr lang="ar-KW" dirty="0"/>
              <a:t>سِــــرُّ فــــادي الإنْــســـــان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An unconceivable mystery; </a:t>
            </a:r>
            <a:br>
              <a:rPr lang="en-US" dirty="0"/>
            </a:br>
            <a:r>
              <a:rPr lang="en-US" dirty="0"/>
              <a:t>The Secret of the Savior of Man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GB" dirty="0" err="1"/>
              <a:t>Sirron</a:t>
            </a:r>
            <a:r>
              <a:rPr lang="en-GB" dirty="0"/>
              <a:t> </a:t>
            </a:r>
            <a:r>
              <a:rPr lang="en-GB" dirty="0" err="1"/>
              <a:t>Rahīb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Sirru</a:t>
            </a:r>
            <a:r>
              <a:rPr lang="en-GB" dirty="0"/>
              <a:t> </a:t>
            </a:r>
            <a:r>
              <a:rPr lang="en-GB" dirty="0" err="1"/>
              <a:t>Fādīl</a:t>
            </a:r>
            <a:r>
              <a:rPr lang="en-GB" dirty="0"/>
              <a:t> </a:t>
            </a:r>
            <a:r>
              <a:rPr lang="en-US" dirty="0"/>
              <a:t>‛</a:t>
            </a:r>
            <a:r>
              <a:rPr lang="en-US" dirty="0" err="1"/>
              <a:t>Ens</a:t>
            </a:r>
            <a:r>
              <a:rPr lang="en-GB" dirty="0" err="1"/>
              <a:t>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5344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ar-KW" dirty="0"/>
              <a:t>حُــــبُّــــــهُ دَمٌ  يُــهْـــــــرَقُ </a:t>
            </a:r>
            <a:br>
              <a:rPr lang="ar-KW" dirty="0"/>
            </a:br>
            <a:r>
              <a:rPr lang="ar-KW" dirty="0"/>
              <a:t>قَــلْــبُــــهُ مـــاءٌ يَـــدْفُــــــقُ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His Love is a shed Blood</a:t>
            </a:r>
            <a:br>
              <a:rPr lang="en-US" dirty="0"/>
            </a:br>
            <a:r>
              <a:rPr lang="en-US" dirty="0"/>
              <a:t>His Heart is a flowing living water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dirty="0" err="1"/>
              <a:t>Ḥubbuhu</a:t>
            </a:r>
            <a:r>
              <a:rPr lang="en-GB" dirty="0"/>
              <a:t> Damon </a:t>
            </a:r>
            <a:r>
              <a:rPr lang="en-GB" dirty="0" err="1"/>
              <a:t>Yuhraqu</a:t>
            </a:r>
            <a:br>
              <a:rPr lang="en-GB" dirty="0"/>
            </a:br>
            <a:r>
              <a:rPr lang="en-GB" dirty="0" err="1"/>
              <a:t>Qalbuhu</a:t>
            </a:r>
            <a:r>
              <a:rPr lang="en-GB" dirty="0"/>
              <a:t> </a:t>
            </a:r>
            <a:r>
              <a:rPr lang="en-GB" dirty="0" err="1"/>
              <a:t>Mā</a:t>
            </a:r>
            <a:r>
              <a:rPr lang="en-US" dirty="0"/>
              <a:t>‛on </a:t>
            </a:r>
            <a:r>
              <a:rPr lang="en-US" dirty="0" err="1"/>
              <a:t>Yadfuqu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737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ar-KW" dirty="0"/>
              <a:t>يــا لَــلْـحُــــــبِّ الـغَـــريــب </a:t>
            </a:r>
            <a:br>
              <a:rPr lang="ar-KW" dirty="0"/>
            </a:br>
            <a:r>
              <a:rPr lang="ar-KW" dirty="0"/>
              <a:t>حُـــبِّ الــفــادي الـعَـجــيــب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What a strange Love that is of The Redeemer’s!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lalḤubbil</a:t>
            </a:r>
            <a:r>
              <a:rPr lang="en-US" dirty="0"/>
              <a:t> </a:t>
            </a:r>
            <a:r>
              <a:rPr lang="en-US" dirty="0" err="1"/>
              <a:t>Ghar</a:t>
            </a:r>
            <a:r>
              <a:rPr lang="en-GB" dirty="0" err="1"/>
              <a:t>īb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Ḥubbil</a:t>
            </a:r>
            <a:r>
              <a:rPr lang="en-GB" dirty="0"/>
              <a:t> </a:t>
            </a:r>
            <a:r>
              <a:rPr lang="en-GB" dirty="0" err="1"/>
              <a:t>Fādīl</a:t>
            </a:r>
            <a:r>
              <a:rPr lang="en-GB" dirty="0"/>
              <a:t> </a:t>
            </a:r>
            <a:r>
              <a:rPr lang="en-US" dirty="0"/>
              <a:t>‘</a:t>
            </a:r>
            <a:r>
              <a:rPr lang="en-US" dirty="0" err="1"/>
              <a:t>Ajīb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E344F-3691-4620-B4B5-20D02FDD0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إِمَــرْ </a:t>
            </a:r>
            <a:r>
              <a:rPr lang="ar-KW" dirty="0" err="1"/>
              <a:t>قَـيْـسُـــو</a:t>
            </a:r>
            <a:r>
              <a:rPr lang="ar-KW" dirty="0"/>
              <a:t>، لِــيْ وُويْـلِــيْ وْمُــوْنْ </a:t>
            </a:r>
            <a:r>
              <a:rPr lang="ar-KW" dirty="0" err="1"/>
              <a:t>چَـدْشَــنْ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1BE9E2-224D-4960-8BAC-D098CDE5BD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b="0" dirty="0" err="1"/>
              <a:t>Yn</a:t>
            </a:r>
            <a:r>
              <a:rPr lang="en-US" b="0" dirty="0"/>
              <a:t>######</a:t>
            </a:r>
            <a:r>
              <a:rPr lang="en-US" dirty="0" err="1"/>
              <a:t>f$</a:t>
            </a:r>
            <a:r>
              <a:rPr lang="en-US" b="0" dirty="0" err="1"/>
              <a:t>wdfg</a:t>
            </a:r>
            <a:r>
              <a:rPr lang="en-US" b="0" dirty="0"/>
              <a:t> Nv###</a:t>
            </a:r>
            <a:r>
              <a:rPr lang="en-US" dirty="0" err="1"/>
              <a:t>u</a:t>
            </a:r>
            <a:r>
              <a:rPr lang="en-US" b="0" dirty="0" err="1"/>
              <a:t>mv</a:t>
            </a:r>
            <a:r>
              <a:rPr lang="en-US" b="0" dirty="0"/>
              <a:t> Y#####</a:t>
            </a:r>
            <a:r>
              <a:rPr lang="en-US" b="0" dirty="0" err="1"/>
              <a:t>Clyxv</a:t>
            </a:r>
            <a:r>
              <a:rPr lang="en-US" b="0" dirty="0"/>
              <a:t> Y#####Cl a######</a:t>
            </a:r>
            <a:r>
              <a:rPr lang="en-US" b="0" dirty="0" err="1"/>
              <a:t>xsyfq</a:t>
            </a:r>
            <a:r>
              <a:rPr lang="en-US" b="0" dirty="0"/>
              <a:t> r####</a:t>
            </a:r>
            <a:r>
              <a:rPr lang="en-US" b="0" dirty="0" err="1"/>
              <a:t>F$mEA</a:t>
            </a:r>
            <a:endParaRPr lang="en-US" b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BC3BBD-0254-484C-B2BA-460BDCA49A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‛</a:t>
            </a:r>
            <a:r>
              <a:rPr lang="en-US" dirty="0" err="1"/>
              <a:t>Īmar</a:t>
            </a:r>
            <a:r>
              <a:rPr lang="en-US" dirty="0"/>
              <a:t> </a:t>
            </a:r>
            <a:r>
              <a:rPr lang="en-US" dirty="0" err="1"/>
              <a:t>Qaysō</a:t>
            </a:r>
            <a:r>
              <a:rPr lang="en-US" dirty="0"/>
              <a:t>,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Wōylī</a:t>
            </a:r>
            <a:r>
              <a:rPr lang="en-US" dirty="0"/>
              <a:t> </a:t>
            </a:r>
            <a:r>
              <a:rPr lang="en-US" dirty="0" err="1"/>
              <a:t>Wmōn</a:t>
            </a:r>
            <a:r>
              <a:rPr lang="en-US" dirty="0"/>
              <a:t> </a:t>
            </a:r>
            <a:r>
              <a:rPr lang="en-US" dirty="0" err="1"/>
              <a:t>Gadshan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E68606-AA24-40FF-AE9A-57C0A59C0EE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قـال الصَّـلـيـب: لِــيَ الـوَيْــلُ، مـاذا حَـــلَّ بـــي؟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AACAA02-A3ED-44E9-98AF-7E4ADD7EFC6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The Cross said: Woe, what had happened to me?</a:t>
            </a:r>
          </a:p>
        </p:txBody>
      </p:sp>
    </p:spTree>
    <p:extLst>
      <p:ext uri="{BB962C8B-B14F-4D97-AF65-F5344CB8AC3E}">
        <p14:creationId xmlns:p14="http://schemas.microsoft.com/office/powerpoint/2010/main" val="312127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80B96-1925-4A78-A147-CBDFC9E48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دَاعْــلَـيْ </a:t>
            </a:r>
            <a:r>
              <a:rPr lang="ar-KW" dirty="0" err="1"/>
              <a:t>صَـلْـبُــويْ</a:t>
            </a:r>
            <a:r>
              <a:rPr lang="ar-KW" dirty="0"/>
              <a:t>، لْـهَـاوْ مُــورُو </a:t>
            </a:r>
            <a:r>
              <a:rPr lang="ar-KW" dirty="0" err="1"/>
              <a:t>دْبِــرْيُــوتُــو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ACAFDC-0125-48FC-9867-E8075CC156C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b="0" dirty="0" err="1"/>
              <a:t>aXt#</a:t>
            </a:r>
            <a:r>
              <a:rPr lang="en-US" dirty="0" err="1"/>
              <a:t>x</a:t>
            </a:r>
            <a:r>
              <a:rPr lang="en-US" b="0" dirty="0" err="1"/>
              <a:t>yr</a:t>
            </a:r>
            <a:r>
              <a:rPr lang="en-US" b="0" dirty="0"/>
              <a:t>##</a:t>
            </a:r>
            <a:r>
              <a:rPr lang="en-US" b="0" dirty="0" err="1"/>
              <a:t>ebD</a:t>
            </a:r>
            <a:r>
              <a:rPr lang="en-US" b="0" dirty="0"/>
              <a:t> </a:t>
            </a:r>
            <a:r>
              <a:rPr lang="en-US" b="0" dirty="0" err="1"/>
              <a:t>axrxm</a:t>
            </a:r>
            <a:r>
              <a:rPr lang="en-US" b="0" dirty="0"/>
              <a:t> </a:t>
            </a:r>
            <a:r>
              <a:rPr lang="en-US" b="0" dirty="0" err="1"/>
              <a:t>vfh#l</a:t>
            </a:r>
            <a:r>
              <a:rPr lang="en-US" b="0" dirty="0"/>
              <a:t> Y-</a:t>
            </a:r>
            <a:r>
              <a:rPr lang="en-US" b="0" dirty="0" err="1"/>
              <a:t>hv</a:t>
            </a:r>
            <a:r>
              <a:rPr lang="en-US" b="0" dirty="0"/>
              <a:t>###</a:t>
            </a:r>
            <a:r>
              <a:rPr lang="en-US" dirty="0" err="1"/>
              <a:t>u$</a:t>
            </a:r>
            <a:r>
              <a:rPr lang="en-US" b="0" dirty="0" err="1"/>
              <a:t>blfZ</a:t>
            </a:r>
            <a:r>
              <a:rPr lang="en-US" b="0" dirty="0"/>
              <a:t> Y###</a:t>
            </a:r>
            <a:r>
              <a:rPr lang="en-US" b="0" dirty="0" err="1"/>
              <a:t>FlifD</a:t>
            </a:r>
            <a:endParaRPr lang="en-US" b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057A2E-1680-42BF-8A5F-EF88897A39E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Daʻlay</a:t>
            </a:r>
            <a:r>
              <a:rPr lang="en-US" dirty="0"/>
              <a:t> </a:t>
            </a:r>
            <a:r>
              <a:rPr lang="en-US" dirty="0" err="1"/>
              <a:t>Ṣalbōy</a:t>
            </a:r>
            <a:r>
              <a:rPr lang="en-US" dirty="0"/>
              <a:t>, </a:t>
            </a:r>
            <a:r>
              <a:rPr lang="en-US" dirty="0" err="1"/>
              <a:t>Lhaw</a:t>
            </a:r>
            <a:r>
              <a:rPr lang="en-US" dirty="0"/>
              <a:t> </a:t>
            </a:r>
            <a:r>
              <a:rPr lang="en-US" dirty="0" err="1"/>
              <a:t>Mūrō</a:t>
            </a:r>
            <a:r>
              <a:rPr lang="en-US" dirty="0"/>
              <a:t> </a:t>
            </a:r>
            <a:r>
              <a:rPr lang="en-US" dirty="0" err="1"/>
              <a:t>Dberyūtō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95985F-10EA-4BBD-A046-E972CE6CF38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عَــلَــيَّ قَــد صَـلَــبـــوا رَبَّ الـبَـرايــا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E61AE5D-BEFD-4D46-B3E5-F04117A7126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On me, they Crucified The Lord of all Mankind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ED468B62-04A0-4C50-A375-1488E03A02A6}"/>
              </a:ext>
            </a:extLst>
          </p:cNvPr>
          <p:cNvSpPr txBox="1">
            <a:spLocks/>
          </p:cNvSpPr>
          <p:nvPr/>
        </p:nvSpPr>
        <p:spPr>
          <a:xfrm>
            <a:off x="5321211" y="5715000"/>
            <a:ext cx="608471" cy="482251"/>
          </a:xfrm>
          <a:prstGeom prst="rect">
            <a:avLst/>
          </a:prstGeom>
        </p:spPr>
        <p:txBody>
          <a:bodyPr vert="horz" lIns="0" tIns="0" rIns="0" bIns="0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4400" b="1" kern="12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latin typeface="+mn-lt"/>
              </a:rPr>
              <a:t>.</a:t>
            </a:r>
            <a:endParaRPr lang="ar-KW" sz="2800" dirty="0">
              <a:latin typeface="+mn-lt"/>
            </a:endParaRP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608D6792-BC81-4965-AB7C-AF8BA12F0DFA}"/>
              </a:ext>
            </a:extLst>
          </p:cNvPr>
          <p:cNvSpPr txBox="1">
            <a:spLocks/>
          </p:cNvSpPr>
          <p:nvPr/>
        </p:nvSpPr>
        <p:spPr>
          <a:xfrm>
            <a:off x="2881412" y="5634888"/>
            <a:ext cx="886292" cy="725940"/>
          </a:xfrm>
          <a:prstGeom prst="rect">
            <a:avLst/>
          </a:prstGeom>
        </p:spPr>
        <p:txBody>
          <a:bodyPr vert="horz" lIns="0" tIns="0" rIns="0" bIns="0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4400" b="1" kern="12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800" dirty="0">
                <a:latin typeface="+mn-lt"/>
              </a:rPr>
              <a:t>.</a:t>
            </a:r>
            <a:endParaRPr lang="ar-KW" sz="3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5142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4D724-8B64-480B-8006-9C90B7561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دَابْــمِــطْـــرُو</a:t>
            </a:r>
            <a:r>
              <a:rPr lang="ar-KW" dirty="0"/>
              <a:t> </a:t>
            </a:r>
            <a:r>
              <a:rPr lang="ar-KW" dirty="0" err="1"/>
              <a:t>وَبْـطَــالُـــو</a:t>
            </a:r>
            <a:r>
              <a:rPr lang="ar-KW" dirty="0"/>
              <a:t> رَبْـــيَــــنْ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77B9E3-FB76-453E-B22C-496E06847C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Yn#fy</a:t>
            </a:r>
            <a:r>
              <a:rPr lang="en-US" dirty="0"/>
              <a:t>#####$</a:t>
            </a:r>
            <a:r>
              <a:rPr lang="en-US" dirty="0" err="1"/>
              <a:t>bFR</a:t>
            </a:r>
            <a:r>
              <a:rPr lang="en-US" dirty="0"/>
              <a:t> </a:t>
            </a:r>
            <a:r>
              <a:rPr lang="en-US" dirty="0" err="1"/>
              <a:t>XHa</a:t>
            </a:r>
            <a:r>
              <a:rPr lang="en-US" dirty="0"/>
              <a:t>######</a:t>
            </a:r>
            <a:r>
              <a:rPr lang="en-US" dirty="0" err="1"/>
              <a:t>Fj#bfv</a:t>
            </a:r>
            <a:r>
              <a:rPr lang="en-US" dirty="0"/>
              <a:t> </a:t>
            </a:r>
            <a:r>
              <a:rPr lang="en-US" dirty="0" err="1"/>
              <a:t>axr</a:t>
            </a:r>
            <a:r>
              <a:rPr lang="en-US" dirty="0"/>
              <a:t>########</a:t>
            </a:r>
            <a:r>
              <a:rPr lang="en-US" dirty="0" err="1"/>
              <a:t>j#embfD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C4DF4F-77EF-44A0-8CFF-F6A68B538F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Dabmeṭrō</a:t>
            </a:r>
            <a:r>
              <a:rPr lang="en-US" dirty="0"/>
              <a:t> </a:t>
            </a:r>
            <a:r>
              <a:rPr lang="en-US" dirty="0" err="1"/>
              <a:t>Wabṭālō</a:t>
            </a:r>
            <a:r>
              <a:rPr lang="en-US" dirty="0"/>
              <a:t> </a:t>
            </a:r>
            <a:r>
              <a:rPr lang="en-US" dirty="0" err="1"/>
              <a:t>Rabyan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335037-93E8-4143-8E2D-65C29C2E24E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بِــالــمَــطَـــرِ وَالــنَّـــدى رَبَّــانــي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81CBE92-D0D0-47FD-AE7B-B3D1E664045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With rain and dew He raised me</a:t>
            </a:r>
          </a:p>
        </p:txBody>
      </p:sp>
    </p:spTree>
    <p:extLst>
      <p:ext uri="{BB962C8B-B14F-4D97-AF65-F5344CB8AC3E}">
        <p14:creationId xmlns:p14="http://schemas.microsoft.com/office/powerpoint/2010/main" val="187539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4D724-8B64-480B-8006-9C90B7561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وَهْــوِيْــــتْ لِــهْ، </a:t>
            </a:r>
            <a:r>
              <a:rPr lang="ar-KW" dirty="0" err="1"/>
              <a:t>فُـــورُوعُــــو</a:t>
            </a:r>
            <a:r>
              <a:rPr lang="ar-KW" dirty="0"/>
              <a:t> </a:t>
            </a:r>
            <a:r>
              <a:rPr lang="ar-KW" dirty="0" err="1"/>
              <a:t>بِــيْــشُـــــو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77B9E3-FB76-453E-B22C-496E06847C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a######</a:t>
            </a:r>
            <a:r>
              <a:rPr lang="en-US" dirty="0" err="1"/>
              <a:t>xwycb</a:t>
            </a:r>
            <a:r>
              <a:rPr lang="en-US" dirty="0"/>
              <a:t> a######</a:t>
            </a:r>
            <a:r>
              <a:rPr lang="en-US" dirty="0" err="1"/>
              <a:t>xivurxp</a:t>
            </a:r>
            <a:r>
              <a:rPr lang="en-US" dirty="0"/>
              <a:t> h######El t########</a:t>
            </a:r>
            <a:r>
              <a:rPr lang="en-US" dirty="0" err="1"/>
              <a:t>yc$vhfv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C4DF4F-77EF-44A0-8CFF-F6A68B538F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Wahwīt</a:t>
            </a:r>
            <a:r>
              <a:rPr lang="en-US" dirty="0"/>
              <a:t> </a:t>
            </a:r>
            <a:r>
              <a:rPr lang="en-US" dirty="0" err="1"/>
              <a:t>Lēh</a:t>
            </a:r>
            <a:r>
              <a:rPr lang="en-US" dirty="0"/>
              <a:t>, </a:t>
            </a:r>
            <a:r>
              <a:rPr lang="en-US" dirty="0" err="1"/>
              <a:t>Fōrūʻō</a:t>
            </a:r>
            <a:r>
              <a:rPr lang="en-US" dirty="0"/>
              <a:t> </a:t>
            </a:r>
            <a:r>
              <a:rPr lang="en-US" dirty="0" err="1"/>
              <a:t>Bīshō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335037-93E8-4143-8E2D-65C29C2E24E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فَــــصِــــرْتُ لَــــهُ جَـــــزاءً سَـــيِّـــئًـا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81CBE92-D0D0-47FD-AE7B-B3D1E664045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But I became His awful sanction</a:t>
            </a:r>
          </a:p>
        </p:txBody>
      </p:sp>
    </p:spTree>
    <p:extLst>
      <p:ext uri="{BB962C8B-B14F-4D97-AF65-F5344CB8AC3E}">
        <p14:creationId xmlns:p14="http://schemas.microsoft.com/office/powerpoint/2010/main" val="698847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4D724-8B64-480B-8006-9C90B7561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بْرَم طُـوْبَايْ دَطْعِـنْـتِـهْ، لْـهُـوْنْ </a:t>
            </a:r>
            <a:r>
              <a:rPr lang="ar-KW" dirty="0" err="1"/>
              <a:t>وُويُـو</a:t>
            </a:r>
            <a:r>
              <a:rPr lang="ar-KW" dirty="0"/>
              <a:t> </a:t>
            </a:r>
            <a:r>
              <a:rPr lang="ar-KW" dirty="0" err="1"/>
              <a:t>لْـصُولُـوْبَـاوْ</a:t>
            </a:r>
            <a:endParaRPr lang="ar-KW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77B9E3-FB76-453E-B22C-496E06847C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Y-</a:t>
            </a:r>
            <a:r>
              <a:rPr lang="en-US" dirty="0" err="1"/>
              <a:t>hv</a:t>
            </a:r>
            <a:r>
              <a:rPr lang="en-US" dirty="0"/>
              <a:t>#&amp;</a:t>
            </a:r>
            <a:r>
              <a:rPr lang="en-US" dirty="0" err="1"/>
              <a:t>Fbv#UlxZ</a:t>
            </a:r>
            <a:r>
              <a:rPr lang="en-US" dirty="0"/>
              <a:t>##l a###</a:t>
            </a:r>
            <a:r>
              <a:rPr lang="en-US" dirty="0" err="1"/>
              <a:t>xyxv</a:t>
            </a:r>
            <a:r>
              <a:rPr lang="en-US" dirty="0"/>
              <a:t> </a:t>
            </a:r>
            <a:r>
              <a:rPr lang="en-US" dirty="0" err="1"/>
              <a:t>Nvxh</a:t>
            </a:r>
            <a:r>
              <a:rPr lang="en-US" dirty="0"/>
              <a:t>###l .. </a:t>
            </a:r>
            <a:r>
              <a:rPr lang="en-US" dirty="0" err="1"/>
              <a:t>hEt</a:t>
            </a:r>
            <a:r>
              <a:rPr lang="en-US" dirty="0"/>
              <a:t>###</a:t>
            </a:r>
            <a:r>
              <a:rPr lang="en-US" dirty="0" err="1"/>
              <a:t>n#e$iJfD</a:t>
            </a:r>
            <a:r>
              <a:rPr lang="en-US" dirty="0"/>
              <a:t> </a:t>
            </a:r>
            <a:r>
              <a:rPr lang="en-US" dirty="0" err="1"/>
              <a:t>fYbv</a:t>
            </a:r>
            <a:r>
              <a:rPr lang="en-US" dirty="0"/>
              <a:t>###</a:t>
            </a:r>
            <a:r>
              <a:rPr lang="en-US" dirty="0" err="1"/>
              <a:t>UJ</a:t>
            </a:r>
            <a:r>
              <a:rPr lang="en-US" dirty="0"/>
              <a:t> </a:t>
            </a:r>
            <a:r>
              <a:rPr lang="en-US" dirty="0" err="1"/>
              <a:t>Mfr</a:t>
            </a:r>
            <a:r>
              <a:rPr lang="en-US" dirty="0"/>
              <a:t>##b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C4DF4F-77EF-44A0-8CFF-F6A68B538F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5200" dirty="0"/>
              <a:t>Bram </a:t>
            </a:r>
            <a:r>
              <a:rPr lang="en-US" sz="5200" dirty="0" err="1"/>
              <a:t>Ṭūbāy</a:t>
            </a:r>
            <a:r>
              <a:rPr lang="en-US" sz="5200" dirty="0"/>
              <a:t> </a:t>
            </a:r>
            <a:r>
              <a:rPr lang="en-US" sz="5200" dirty="0" err="1"/>
              <a:t>Daṭʻentēh</a:t>
            </a:r>
            <a:r>
              <a:rPr lang="en-US" sz="5200" dirty="0"/>
              <a:t>, </a:t>
            </a:r>
            <a:r>
              <a:rPr lang="en-US" sz="5200" dirty="0" err="1"/>
              <a:t>Lhon</a:t>
            </a:r>
            <a:r>
              <a:rPr lang="en-US" sz="5200" dirty="0"/>
              <a:t> </a:t>
            </a:r>
            <a:r>
              <a:rPr lang="en-US" sz="5200" dirty="0" err="1"/>
              <a:t>Wōyō</a:t>
            </a:r>
            <a:r>
              <a:rPr lang="en-US" sz="5200" dirty="0"/>
              <a:t> </a:t>
            </a:r>
            <a:r>
              <a:rPr lang="en-US" sz="5200" dirty="0" err="1"/>
              <a:t>Lṣōlūb</a:t>
            </a:r>
            <a:r>
              <a:rPr lang="en-US" sz="5400" dirty="0" err="1"/>
              <a:t>ā</a:t>
            </a:r>
            <a:r>
              <a:rPr lang="en-US" sz="5200" dirty="0" err="1"/>
              <a:t>w</a:t>
            </a:r>
            <a:endParaRPr lang="en-US" sz="52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335037-93E8-4143-8E2D-65C29C2E24E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SA" dirty="0"/>
              <a:t>ليَ </a:t>
            </a:r>
            <a:r>
              <a:rPr lang="ar-KW" dirty="0"/>
              <a:t>الطُّـوبَـى لأنِّي حَمَلـتُـهُ، وَالــوَيْــلُ لِــصالِـبـيـه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81CBE92-D0D0-47FD-AE7B-B3D1E664045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3400" dirty="0"/>
              <a:t>Yet, Blessed I am for carrying Him, Woe are those who crucified Him</a:t>
            </a:r>
          </a:p>
        </p:txBody>
      </p:sp>
    </p:spTree>
    <p:extLst>
      <p:ext uri="{BB962C8B-B14F-4D97-AF65-F5344CB8AC3E}">
        <p14:creationId xmlns:p14="http://schemas.microsoft.com/office/powerpoint/2010/main" val="237102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أَنْــــــتَ الــقُــــربــــــــان </a:t>
            </a:r>
            <a:br>
              <a:rPr lang="ar-KW" dirty="0"/>
            </a:br>
            <a:r>
              <a:rPr lang="ar-KW" dirty="0"/>
              <a:t>عَــن خَــطــايــا الـبَــشَـــر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are The Sacrifice </a:t>
            </a:r>
            <a:br>
              <a:rPr lang="en-US" dirty="0"/>
            </a:br>
            <a:r>
              <a:rPr lang="en-US" dirty="0"/>
              <a:t>for the sins of the whole world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Antal</a:t>
            </a:r>
            <a:r>
              <a:rPr lang="en-US" dirty="0"/>
              <a:t> </a:t>
            </a:r>
            <a:r>
              <a:rPr lang="en-US" dirty="0" err="1"/>
              <a:t>Qurbān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‘An </a:t>
            </a:r>
            <a:r>
              <a:rPr lang="en-US" dirty="0" err="1"/>
              <a:t>Khaṭāyāl</a:t>
            </a:r>
            <a:r>
              <a:rPr lang="en-US" dirty="0"/>
              <a:t> Bashar</a:t>
            </a:r>
          </a:p>
        </p:txBody>
      </p:sp>
    </p:spTree>
    <p:extLst>
      <p:ext uri="{BB962C8B-B14F-4D97-AF65-F5344CB8AC3E}">
        <p14:creationId xmlns:p14="http://schemas.microsoft.com/office/powerpoint/2010/main" val="97792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أَنْـــــتَ الــغُـــفــــــــران </a:t>
            </a:r>
            <a:br>
              <a:rPr lang="ar-KW" dirty="0"/>
            </a:br>
            <a:r>
              <a:rPr lang="ar-KW" dirty="0"/>
              <a:t>وَالـرَّجـــا الــمُــنْــتَــظَــر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are The Remission </a:t>
            </a:r>
            <a:br>
              <a:rPr lang="en-US" dirty="0"/>
            </a:br>
            <a:r>
              <a:rPr lang="en-US" dirty="0"/>
              <a:t>and The long-awaited Hope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Antal</a:t>
            </a:r>
            <a:r>
              <a:rPr lang="en-US" dirty="0"/>
              <a:t> </a:t>
            </a:r>
            <a:r>
              <a:rPr lang="en-US" dirty="0" err="1"/>
              <a:t>Ghufrān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waRrajāl</a:t>
            </a:r>
            <a:r>
              <a:rPr lang="en-US" dirty="0"/>
              <a:t> </a:t>
            </a:r>
            <a:r>
              <a:rPr lang="en-US" dirty="0" err="1"/>
              <a:t>Muntaẓar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675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أَعْــطِــنــا الإيــمــانَ الـحَــيَّ </a:t>
            </a:r>
            <a:br>
              <a:rPr lang="ar-KW" dirty="0"/>
            </a:br>
            <a:r>
              <a:rPr lang="ar-KW" dirty="0"/>
              <a:t>رَبَّــنــا الـمَــذبـــوحَ الـحَـــيَّ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ever-living Lord Who was slayed, </a:t>
            </a:r>
            <a:br>
              <a:rPr lang="en-US" dirty="0"/>
            </a:br>
            <a:r>
              <a:rPr lang="en-US" dirty="0"/>
              <a:t>grant us a living faith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dirty="0"/>
              <a:t>‛</a:t>
            </a:r>
            <a:r>
              <a:rPr lang="en-US" dirty="0" err="1"/>
              <a:t>A‘ṭenāl</a:t>
            </a:r>
            <a:r>
              <a:rPr lang="en-US" dirty="0"/>
              <a:t> ‛</a:t>
            </a:r>
            <a:r>
              <a:rPr lang="en-US" dirty="0" err="1"/>
              <a:t>Īmānal</a:t>
            </a:r>
            <a:r>
              <a:rPr lang="en-US" dirty="0"/>
              <a:t> </a:t>
            </a:r>
            <a:r>
              <a:rPr lang="en-US" dirty="0" err="1"/>
              <a:t>Ḥayya</a:t>
            </a:r>
            <a:br>
              <a:rPr lang="en-US" dirty="0"/>
            </a:br>
            <a:r>
              <a:rPr lang="en-US" dirty="0" err="1"/>
              <a:t>Rabbanāl</a:t>
            </a:r>
            <a:r>
              <a:rPr lang="en-US" dirty="0"/>
              <a:t> </a:t>
            </a:r>
            <a:r>
              <a:rPr lang="en-US" dirty="0" err="1"/>
              <a:t>Madhbūḥal</a:t>
            </a:r>
            <a:r>
              <a:rPr lang="en-US" dirty="0"/>
              <a:t> </a:t>
            </a:r>
            <a:r>
              <a:rPr lang="en-US" dirty="0" err="1"/>
              <a:t>Ḥayya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348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عَــــن دُنْــيــانــا نَــمــــوت </a:t>
            </a:r>
            <a:br>
              <a:rPr lang="ar-KW" dirty="0"/>
            </a:br>
            <a:r>
              <a:rPr lang="ar-KW" dirty="0"/>
              <a:t>نَــحْــيــــا لِــلْــمَـــلَـــكـــوت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So we slay our worldly will </a:t>
            </a:r>
            <a:br>
              <a:rPr lang="en-US" dirty="0"/>
            </a:br>
            <a:r>
              <a:rPr lang="en-US" dirty="0"/>
              <a:t>to live for Your Kingdom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dirty="0"/>
              <a:t>‘An </a:t>
            </a:r>
            <a:r>
              <a:rPr lang="en-US" dirty="0" err="1"/>
              <a:t>Dunyānā</a:t>
            </a:r>
            <a:r>
              <a:rPr lang="en-US" dirty="0"/>
              <a:t> </a:t>
            </a:r>
            <a:r>
              <a:rPr lang="en-US" dirty="0" err="1"/>
              <a:t>Namūt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Naḥyā</a:t>
            </a:r>
            <a:r>
              <a:rPr lang="en-US" dirty="0"/>
              <a:t> </a:t>
            </a:r>
            <a:r>
              <a:rPr lang="en-US" dirty="0" err="1"/>
              <a:t>lelMalakūt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013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84FD6-F0A1-460F-B020-FE43B5014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سْـلِـيـقْ </a:t>
            </a:r>
            <a:r>
              <a:rPr lang="ar-KW" dirty="0" err="1"/>
              <a:t>لَـصْـلِـيـبُـو</a:t>
            </a:r>
            <a:r>
              <a:rPr lang="ar-KW" dirty="0"/>
              <a:t>، هَـاوْ مُــورُو </a:t>
            </a:r>
            <a:r>
              <a:rPr lang="ar-KW" dirty="0" err="1"/>
              <a:t>دْبِـرْيُـوتُـو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D32997-4108-4656-8104-F255CA326E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aXtxyrebD</a:t>
            </a:r>
            <a:r>
              <a:rPr lang="en-US" dirty="0"/>
              <a:t> </a:t>
            </a:r>
            <a:r>
              <a:rPr lang="en-US" dirty="0" err="1"/>
              <a:t>axr</a:t>
            </a:r>
            <a:r>
              <a:rPr lang="en-US" dirty="0"/>
              <a:t>###</a:t>
            </a:r>
            <a:r>
              <a:rPr lang="en-US" dirty="0" err="1"/>
              <a:t>xm</a:t>
            </a:r>
            <a:r>
              <a:rPr lang="en-US" dirty="0"/>
              <a:t> </a:t>
            </a:r>
            <a:r>
              <a:rPr lang="en-US" dirty="0" err="1"/>
              <a:t>vFh</a:t>
            </a:r>
            <a:r>
              <a:rPr lang="en-US" dirty="0"/>
              <a:t> </a:t>
            </a:r>
            <a:r>
              <a:rPr lang="en-US" dirty="0" err="1"/>
              <a:t>axbyClZFl</a:t>
            </a:r>
            <a:r>
              <a:rPr lang="en-US" dirty="0"/>
              <a:t> </a:t>
            </a:r>
            <a:r>
              <a:rPr lang="en-US" dirty="0" err="1"/>
              <a:t>QE$l$s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162B8F-1B00-49D5-A85D-F55310AADF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Slēq</a:t>
            </a:r>
            <a:r>
              <a:rPr lang="en-US" dirty="0"/>
              <a:t> </a:t>
            </a:r>
            <a:r>
              <a:rPr lang="en-US" dirty="0" err="1"/>
              <a:t>Laṣlībō</a:t>
            </a:r>
            <a:r>
              <a:rPr lang="en-US" dirty="0"/>
              <a:t>, </a:t>
            </a:r>
            <a:r>
              <a:rPr lang="en-US" dirty="0" err="1"/>
              <a:t>Hāw</a:t>
            </a:r>
            <a:r>
              <a:rPr lang="en-US" dirty="0"/>
              <a:t> </a:t>
            </a:r>
            <a:r>
              <a:rPr lang="en-US" dirty="0" err="1"/>
              <a:t>Mōrō</a:t>
            </a:r>
            <a:r>
              <a:rPr lang="en-US" dirty="0"/>
              <a:t> </a:t>
            </a:r>
            <a:r>
              <a:rPr lang="en-US" dirty="0" err="1"/>
              <a:t>Dberyūtō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65BE6C-6C97-40F4-9C30-A290F29F8A7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عُــلِّــقَ عَـلَـى الصَّـلـيـبَ، ذاكَ الـحـامِـلُ خَـطــايــا الـعـالَـــم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3B30179-6FB4-4052-99C9-CFEBA9A3D89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3500" dirty="0"/>
              <a:t>He was hanged on The Cross, who takes away the sins of the world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3F32D7-D797-46EC-94FE-663E139A03DD}"/>
              </a:ext>
            </a:extLst>
          </p:cNvPr>
          <p:cNvSpPr txBox="1"/>
          <p:nvPr/>
        </p:nvSpPr>
        <p:spPr>
          <a:xfrm>
            <a:off x="5950627" y="5544383"/>
            <a:ext cx="553227" cy="615553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sz="40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Calibri Light" panose="020F0302020204030204" pitchFamily="34" charset="0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0AEA7E-6FAB-4A3D-A240-7059E6F51F6C}"/>
              </a:ext>
            </a:extLst>
          </p:cNvPr>
          <p:cNvSpPr txBox="1"/>
          <p:nvPr/>
        </p:nvSpPr>
        <p:spPr>
          <a:xfrm>
            <a:off x="3470036" y="5643408"/>
            <a:ext cx="457213" cy="615553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sz="48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Calibri Light" panose="020F03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714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84FD6-F0A1-460F-B020-FE43B5014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وْرُوبْ </a:t>
            </a:r>
            <a:r>
              <a:rPr lang="ar-KW" dirty="0" err="1"/>
              <a:t>صُـولُـوبِــهْ</a:t>
            </a:r>
            <a:r>
              <a:rPr lang="ar-KW" dirty="0"/>
              <a:t>، عَــلْ مَـوْتِـهْ </a:t>
            </a:r>
            <a:r>
              <a:rPr lang="ar-KW" dirty="0" err="1"/>
              <a:t>دْزَاكُـويُــو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D32997-4108-4656-8104-F255CA326E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a##</a:t>
            </a:r>
            <a:r>
              <a:rPr lang="en-US" dirty="0" err="1"/>
              <a:t>xy#xkfzD</a:t>
            </a:r>
            <a:r>
              <a:rPr lang="en-US" dirty="0"/>
              <a:t> </a:t>
            </a:r>
            <a:r>
              <a:rPr lang="en-US" dirty="0" err="1"/>
              <a:t>hETv#fm</a:t>
            </a:r>
            <a:r>
              <a:rPr lang="en-US" dirty="0"/>
              <a:t> </a:t>
            </a:r>
            <a:r>
              <a:rPr lang="en-US" dirty="0" err="1"/>
              <a:t>Lfi</a:t>
            </a:r>
            <a:r>
              <a:rPr lang="en-US" dirty="0"/>
              <a:t> a##</a:t>
            </a:r>
            <a:r>
              <a:rPr lang="en-US" dirty="0" err="1"/>
              <a:t>EbvU#lxZ</a:t>
            </a:r>
            <a:r>
              <a:rPr lang="en-US" dirty="0"/>
              <a:t> v#$</a:t>
            </a:r>
            <a:r>
              <a:rPr lang="en-US" dirty="0" err="1"/>
              <a:t>bxRv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162B8F-1B00-49D5-A85D-F55310AADF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Wrōb</a:t>
            </a:r>
            <a:r>
              <a:rPr lang="en-US" dirty="0"/>
              <a:t> </a:t>
            </a:r>
            <a:r>
              <a:rPr lang="en-US" dirty="0" err="1"/>
              <a:t>Ṣolūbēh</a:t>
            </a:r>
            <a:r>
              <a:rPr lang="en-US" dirty="0"/>
              <a:t>, ‘Al </a:t>
            </a:r>
            <a:r>
              <a:rPr lang="en-US" dirty="0" err="1"/>
              <a:t>Mawtēh</a:t>
            </a:r>
            <a:r>
              <a:rPr lang="en-US" dirty="0"/>
              <a:t> </a:t>
            </a:r>
            <a:r>
              <a:rPr lang="en-US" dirty="0" err="1"/>
              <a:t>Dzākōyō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65BE6C-6C97-40F4-9C30-A290F29F8A7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وَصــاحَ </a:t>
            </a:r>
            <a:r>
              <a:rPr lang="ar-KW" dirty="0" err="1"/>
              <a:t>الــصَّــالِــبــون</a:t>
            </a:r>
            <a:r>
              <a:rPr lang="ar-KW" dirty="0"/>
              <a:t>، يَــطْــلُــبــونَ مَــوْتَ الــبَــريء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3B30179-6FB4-4052-99C9-CFEBA9A3D89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3700" dirty="0"/>
              <a:t>His crucifiers cried out that He should be crucified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0648DA5-4359-4879-A9B3-18B85B7DBF65}"/>
              </a:ext>
            </a:extLst>
          </p:cNvPr>
          <p:cNvGrpSpPr/>
          <p:nvPr/>
        </p:nvGrpSpPr>
        <p:grpSpPr>
          <a:xfrm>
            <a:off x="7437952" y="5470627"/>
            <a:ext cx="632250" cy="617195"/>
            <a:chOff x="4069608" y="5459654"/>
            <a:chExt cx="632250" cy="617195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69A4B6FA-59CD-4739-9F9D-75A19F0C70A0}"/>
                </a:ext>
              </a:extLst>
            </p:cNvPr>
            <p:cNvSpPr txBox="1"/>
            <p:nvPr/>
          </p:nvSpPr>
          <p:spPr>
            <a:xfrm>
              <a:off x="4069608" y="5461296"/>
              <a:ext cx="55322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US" sz="4000" b="1" dirty="0">
                  <a:solidFill>
                    <a:schemeClr val="tx2">
                      <a:lumMod val="20000"/>
                      <a:lumOff val="80000"/>
                    </a:schemeClr>
                  </a:solidFill>
                  <a:latin typeface="Calibri Light" panose="020F0302020204030204" pitchFamily="34" charset="0"/>
                </a:rPr>
                <a:t>.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04AE298-03D1-4288-A80E-DFCE4B7271A1}"/>
                </a:ext>
              </a:extLst>
            </p:cNvPr>
            <p:cNvSpPr txBox="1"/>
            <p:nvPr/>
          </p:nvSpPr>
          <p:spPr>
            <a:xfrm>
              <a:off x="4148631" y="5459654"/>
              <a:ext cx="55322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US" sz="4000" b="1" dirty="0">
                  <a:solidFill>
                    <a:schemeClr val="tx2">
                      <a:lumMod val="20000"/>
                      <a:lumOff val="80000"/>
                    </a:schemeClr>
                  </a:solidFill>
                  <a:latin typeface="Calibri Light" panose="020F0302020204030204" pitchFamily="34" charset="0"/>
                </a:rPr>
                <a:t>.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95DC85-6751-41D9-9B5A-87F2D135BF86}"/>
              </a:ext>
            </a:extLst>
          </p:cNvPr>
          <p:cNvGrpSpPr/>
          <p:nvPr/>
        </p:nvGrpSpPr>
        <p:grpSpPr>
          <a:xfrm>
            <a:off x="6687978" y="5599171"/>
            <a:ext cx="632250" cy="617195"/>
            <a:chOff x="4069608" y="5459654"/>
            <a:chExt cx="632250" cy="617195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838C5AA-1A14-4072-8991-365F35945485}"/>
                </a:ext>
              </a:extLst>
            </p:cNvPr>
            <p:cNvSpPr txBox="1"/>
            <p:nvPr/>
          </p:nvSpPr>
          <p:spPr>
            <a:xfrm>
              <a:off x="4069608" y="5461296"/>
              <a:ext cx="55322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US" sz="4000" b="1" dirty="0">
                  <a:solidFill>
                    <a:schemeClr val="tx2">
                      <a:lumMod val="20000"/>
                      <a:lumOff val="80000"/>
                    </a:schemeClr>
                  </a:solidFill>
                  <a:latin typeface="Calibri Light" panose="020F0302020204030204" pitchFamily="34" charset="0"/>
                </a:rPr>
                <a:t>.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6D1DD3E-A37D-48CE-BFC1-CDEFC36716E5}"/>
                </a:ext>
              </a:extLst>
            </p:cNvPr>
            <p:cNvSpPr txBox="1"/>
            <p:nvPr/>
          </p:nvSpPr>
          <p:spPr>
            <a:xfrm>
              <a:off x="4148631" y="5459654"/>
              <a:ext cx="55322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US" sz="4000" b="1" dirty="0">
                  <a:solidFill>
                    <a:schemeClr val="tx2">
                      <a:lumMod val="20000"/>
                      <a:lumOff val="80000"/>
                    </a:schemeClr>
                  </a:solidFill>
                  <a:latin typeface="Calibri Light" panose="020F0302020204030204" pitchFamily="34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0931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EBD4F-30B2-4F97-A91C-23A99A641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إِتْــكَــرْكُــويْ</a:t>
            </a:r>
            <a:r>
              <a:rPr lang="ar-KW" dirty="0"/>
              <a:t> دِيــبِــهْ </a:t>
            </a:r>
            <a:r>
              <a:rPr lang="ar-KW" dirty="0" err="1"/>
              <a:t>حُـوطُــوفِـــهْ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02DC9-0956-46ED-8194-2BF7E1DCF0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a##</a:t>
            </a:r>
            <a:r>
              <a:rPr lang="en-US" dirty="0" err="1"/>
              <a:t>epv</a:t>
            </a:r>
            <a:r>
              <a:rPr lang="en-US" dirty="0"/>
              <a:t>###</a:t>
            </a:r>
            <a:r>
              <a:rPr lang="en-US" dirty="0" err="1"/>
              <a:t>Uj</a:t>
            </a:r>
            <a:r>
              <a:rPr lang="en-US" dirty="0"/>
              <a:t>##o a###</a:t>
            </a:r>
            <a:r>
              <a:rPr lang="en-US" dirty="0" err="1"/>
              <a:t>ebAcD</a:t>
            </a:r>
            <a:r>
              <a:rPr lang="en-US" dirty="0"/>
              <a:t> Y-</a:t>
            </a:r>
            <a:r>
              <a:rPr lang="en-US" dirty="0" err="1"/>
              <a:t>hv</a:t>
            </a:r>
            <a:r>
              <a:rPr lang="en-US" dirty="0"/>
              <a:t>##</a:t>
            </a:r>
            <a:r>
              <a:rPr lang="en-US" dirty="0" err="1"/>
              <a:t>ukr#fk$TEA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49D52F-23BF-482B-BF05-55921031100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</a:t>
            </a:r>
            <a:r>
              <a:rPr lang="en-US" dirty="0" err="1"/>
              <a:t>Etkarkōy</a:t>
            </a:r>
            <a:r>
              <a:rPr lang="en-US" dirty="0"/>
              <a:t> </a:t>
            </a:r>
            <a:r>
              <a:rPr lang="en-US" dirty="0" err="1"/>
              <a:t>Dībēh</a:t>
            </a:r>
            <a:r>
              <a:rPr lang="en-US" dirty="0"/>
              <a:t> </a:t>
            </a:r>
            <a:r>
              <a:rPr lang="en-US" dirty="0" err="1"/>
              <a:t>Ḥōṭūfēh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1550C1-646E-4A58-AA8D-B4D7BECC3C1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أَحــاطَــت بِــهِ الــذِّئـــابُ الـضَّــارِيَــــة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670544-E504-45F9-9C7C-7BB904D779D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The wicked devils besieged The Lord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D406B6-C59D-40BE-9255-D16A72D09EE8}"/>
              </a:ext>
            </a:extLst>
          </p:cNvPr>
          <p:cNvSpPr txBox="1"/>
          <p:nvPr/>
        </p:nvSpPr>
        <p:spPr>
          <a:xfrm>
            <a:off x="4696321" y="5544383"/>
            <a:ext cx="553227" cy="615553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sz="4000" b="1" dirty="0">
                <a:solidFill>
                  <a:schemeClr val="bg2"/>
                </a:solidFill>
                <a:latin typeface="Calibri Light" panose="020F0302020204030204" pitchFamily="34" charset="0"/>
              </a:rPr>
              <a:t>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C717C3F-AF6C-46EB-9FF5-139C6D2B0CD4}"/>
              </a:ext>
            </a:extLst>
          </p:cNvPr>
          <p:cNvGrpSpPr/>
          <p:nvPr/>
        </p:nvGrpSpPr>
        <p:grpSpPr>
          <a:xfrm>
            <a:off x="4055063" y="5501260"/>
            <a:ext cx="632250" cy="617195"/>
            <a:chOff x="4069608" y="5459654"/>
            <a:chExt cx="632250" cy="617195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A89ABEC-BDF9-48FB-97C7-BCD8FC3D9EE8}"/>
                </a:ext>
              </a:extLst>
            </p:cNvPr>
            <p:cNvSpPr txBox="1"/>
            <p:nvPr/>
          </p:nvSpPr>
          <p:spPr>
            <a:xfrm>
              <a:off x="4069608" y="5461296"/>
              <a:ext cx="55322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US" sz="4000" b="1" dirty="0">
                  <a:solidFill>
                    <a:schemeClr val="tx2">
                      <a:lumMod val="20000"/>
                      <a:lumOff val="80000"/>
                    </a:schemeClr>
                  </a:solidFill>
                  <a:latin typeface="Calibri Light" panose="020F0302020204030204" pitchFamily="34" charset="0"/>
                </a:rPr>
                <a:t>.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B0757A5-AF9A-4FB7-BE8A-E5818D371FFB}"/>
                </a:ext>
              </a:extLst>
            </p:cNvPr>
            <p:cNvSpPr txBox="1"/>
            <p:nvPr/>
          </p:nvSpPr>
          <p:spPr>
            <a:xfrm>
              <a:off x="4148631" y="5459654"/>
              <a:ext cx="55322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US" sz="4000" b="1" dirty="0">
                  <a:solidFill>
                    <a:schemeClr val="tx2">
                      <a:lumMod val="20000"/>
                      <a:lumOff val="80000"/>
                    </a:schemeClr>
                  </a:solidFill>
                  <a:latin typeface="Calibri Light" panose="020F0302020204030204" pitchFamily="34" charset="0"/>
                </a:rPr>
                <a:t>.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1C27D0F-CC97-4F2F-8493-CA5123818872}"/>
              </a:ext>
            </a:extLst>
          </p:cNvPr>
          <p:cNvGrpSpPr/>
          <p:nvPr/>
        </p:nvGrpSpPr>
        <p:grpSpPr>
          <a:xfrm>
            <a:off x="5530425" y="5604451"/>
            <a:ext cx="632250" cy="617195"/>
            <a:chOff x="4069608" y="5459654"/>
            <a:chExt cx="632250" cy="617195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2486FECF-B4AB-42B9-A367-74E088FB1410}"/>
                </a:ext>
              </a:extLst>
            </p:cNvPr>
            <p:cNvSpPr txBox="1"/>
            <p:nvPr/>
          </p:nvSpPr>
          <p:spPr>
            <a:xfrm>
              <a:off x="4069608" y="5461296"/>
              <a:ext cx="55322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US" sz="4000" b="1" dirty="0">
                  <a:solidFill>
                    <a:schemeClr val="tx2">
                      <a:lumMod val="20000"/>
                      <a:lumOff val="80000"/>
                    </a:schemeClr>
                  </a:solidFill>
                  <a:latin typeface="Calibri Light" panose="020F0302020204030204" pitchFamily="34" charset="0"/>
                </a:rPr>
                <a:t>.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3515A62-3EED-402A-A9D3-32979FA14B12}"/>
                </a:ext>
              </a:extLst>
            </p:cNvPr>
            <p:cNvSpPr txBox="1"/>
            <p:nvPr/>
          </p:nvSpPr>
          <p:spPr>
            <a:xfrm>
              <a:off x="4148631" y="5459654"/>
              <a:ext cx="55322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US" sz="4000" b="1" dirty="0">
                  <a:solidFill>
                    <a:schemeClr val="tx2">
                      <a:lumMod val="20000"/>
                      <a:lumOff val="80000"/>
                    </a:schemeClr>
                  </a:solidFill>
                  <a:latin typeface="Calibri Light" panose="020F0302020204030204" pitchFamily="34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8878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08E38-F401-4806-9CE7-D3DF7C1E8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وْبَــسْــبِــسْ وَاوْ لِــمْــرُو دْلُـــو </a:t>
            </a:r>
            <a:r>
              <a:rPr lang="ar-KW" dirty="0" err="1"/>
              <a:t>مُــوْمُــو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EC859E-E850-48A6-BA5F-381545AE730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axmvum</a:t>
            </a:r>
            <a:r>
              <a:rPr lang="en-US" dirty="0"/>
              <a:t> </a:t>
            </a:r>
            <a:r>
              <a:rPr lang="en-US" dirty="0" err="1"/>
              <a:t>XHD</a:t>
            </a:r>
            <a:r>
              <a:rPr lang="en-US" dirty="0"/>
              <a:t> </a:t>
            </a:r>
            <a:r>
              <a:rPr lang="en-US" dirty="0" err="1"/>
              <a:t>axrmEH</a:t>
            </a:r>
            <a:r>
              <a:rPr lang="en-US" dirty="0"/>
              <a:t> </a:t>
            </a:r>
            <a:r>
              <a:rPr lang="en-US" dirty="0" err="1"/>
              <a:t>vf$v-h</a:t>
            </a:r>
            <a:r>
              <a:rPr lang="en-US" dirty="0"/>
              <a:t> </a:t>
            </a:r>
            <a:r>
              <a:rPr lang="en-US" dirty="0" err="1"/>
              <a:t>vseb$sfbv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44CCDA-3137-46DA-8EEB-A19A77CECD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Lhaw</a:t>
            </a:r>
            <a:r>
              <a:rPr lang="en-US" dirty="0"/>
              <a:t> ‛</a:t>
            </a:r>
            <a:r>
              <a:rPr lang="en-US" dirty="0" err="1"/>
              <a:t>Emrō</a:t>
            </a:r>
            <a:r>
              <a:rPr lang="en-US" dirty="0"/>
              <a:t>, </a:t>
            </a:r>
            <a:r>
              <a:rPr lang="en-US" dirty="0" err="1"/>
              <a:t>Dmōmō</a:t>
            </a:r>
            <a:r>
              <a:rPr lang="en-US" dirty="0"/>
              <a:t> </a:t>
            </a:r>
            <a:r>
              <a:rPr lang="en-US" dirty="0" err="1"/>
              <a:t>Lōh</a:t>
            </a:r>
            <a:r>
              <a:rPr lang="en-US" dirty="0"/>
              <a:t> ‛</a:t>
            </a:r>
            <a:r>
              <a:rPr lang="en-US" dirty="0" err="1"/>
              <a:t>Etbēh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BC628F-A872-42B9-A343-8B8682916F5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وَمَــزَّقــوا الـحَــمَــلَ الــذي هُــوَ بِــلا عَــيْـــب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27B9D54-CE53-435A-8F06-114DC75E571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They ripped apart the absolute perfect Lamb</a:t>
            </a:r>
          </a:p>
        </p:txBody>
      </p:sp>
    </p:spTree>
    <p:extLst>
      <p:ext uri="{BB962C8B-B14F-4D97-AF65-F5344CB8AC3E}">
        <p14:creationId xmlns:p14="http://schemas.microsoft.com/office/powerpoint/2010/main" val="15270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86197-21D3-4F4F-934B-B10FB3AF5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طْعِـيـنْ </a:t>
            </a:r>
            <a:r>
              <a:rPr lang="ar-KW" dirty="0" err="1"/>
              <a:t>كِـيـبِهْ</a:t>
            </a:r>
            <a:r>
              <a:rPr lang="ar-KW" dirty="0"/>
              <a:t> </a:t>
            </a:r>
            <a:r>
              <a:rPr lang="ar-KW" dirty="0" err="1"/>
              <a:t>بْصِبْـيُـونِهْ</a:t>
            </a:r>
            <a:r>
              <a:rPr lang="ar-KW" dirty="0"/>
              <a:t> وْحَرَر كُول بَصْلِيـبِهْ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4DCC4-B104-40E2-A004-AC0A99682D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h###</a:t>
            </a:r>
            <a:r>
              <a:rPr lang="en-US" dirty="0" err="1"/>
              <a:t>ebyClZFb</a:t>
            </a:r>
            <a:r>
              <a:rPr lang="en-US" dirty="0"/>
              <a:t> </a:t>
            </a:r>
            <a:r>
              <a:rPr lang="en-US" dirty="0" err="1"/>
              <a:t>LUk</a:t>
            </a:r>
            <a:r>
              <a:rPr lang="en-US" dirty="0"/>
              <a:t> </a:t>
            </a:r>
            <a:r>
              <a:rPr lang="en-US" dirty="0" err="1"/>
              <a:t>Rfr</a:t>
            </a:r>
            <a:r>
              <a:rPr lang="en-US" dirty="0"/>
              <a:t>##</a:t>
            </a:r>
            <a:r>
              <a:rPr lang="en-US" dirty="0" err="1"/>
              <a:t>fov</a:t>
            </a:r>
            <a:r>
              <a:rPr lang="en-US" dirty="0"/>
              <a:t> .. </a:t>
            </a:r>
            <a:r>
              <a:rPr lang="en-US" dirty="0" err="1"/>
              <a:t>h#en#Xy#beZb</a:t>
            </a:r>
            <a:r>
              <a:rPr lang="en-US" dirty="0"/>
              <a:t> </a:t>
            </a:r>
            <a:r>
              <a:rPr lang="en-US" dirty="0" err="1"/>
              <a:t>a#Eba#Ck</a:t>
            </a:r>
            <a:r>
              <a:rPr lang="en-US" dirty="0"/>
              <a:t> </a:t>
            </a:r>
            <a:r>
              <a:rPr lang="en-US" dirty="0" err="1"/>
              <a:t>N#ei</a:t>
            </a:r>
            <a:r>
              <a:rPr lang="en-US" dirty="0"/>
              <a:t>#$##J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2834A8-5EE9-4FA6-8EA8-20076858F17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691639"/>
            <a:ext cx="11887200" cy="1998617"/>
          </a:xfrm>
        </p:spPr>
        <p:txBody>
          <a:bodyPr>
            <a:noAutofit/>
          </a:bodyPr>
          <a:lstStyle/>
          <a:p>
            <a:r>
              <a:rPr lang="en-US" dirty="0" err="1"/>
              <a:t>Ṭ‘ēn</a:t>
            </a:r>
            <a:r>
              <a:rPr lang="en-US" dirty="0"/>
              <a:t> </a:t>
            </a:r>
            <a:r>
              <a:rPr lang="en-US" dirty="0" err="1"/>
              <a:t>Kībēh</a:t>
            </a:r>
            <a:r>
              <a:rPr lang="en-US" dirty="0"/>
              <a:t> </a:t>
            </a:r>
            <a:r>
              <a:rPr lang="en-US" dirty="0" err="1"/>
              <a:t>Bṣebyōnēh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 err="1"/>
              <a:t>Wḥarar</a:t>
            </a:r>
            <a:r>
              <a:rPr lang="en-US" dirty="0"/>
              <a:t> </a:t>
            </a:r>
            <a:r>
              <a:rPr lang="en-US" dirty="0" err="1"/>
              <a:t>Kōl</a:t>
            </a:r>
            <a:r>
              <a:rPr lang="en-US" dirty="0"/>
              <a:t> </a:t>
            </a:r>
            <a:r>
              <a:rPr lang="en-US" dirty="0" err="1"/>
              <a:t>Baṣlībēh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CCD040-8A03-4BEF-B6D7-01372E93946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لَــقَــد حَــمَــلَ الآلامَ بِـإِرادتِــهِ وَحَــرَّر الـكُـل بِـصَـلــيــبِــهِ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A418823-DD90-4CA5-997F-65CE02E2B25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3500" dirty="0"/>
              <a:t>He willingly endured burdens and freed all through His Crucifixion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9FA2EAF-D236-4B54-AEC7-00B56985631D}"/>
              </a:ext>
            </a:extLst>
          </p:cNvPr>
          <p:cNvGrpSpPr/>
          <p:nvPr/>
        </p:nvGrpSpPr>
        <p:grpSpPr>
          <a:xfrm>
            <a:off x="8180716" y="5618619"/>
            <a:ext cx="632250" cy="617195"/>
            <a:chOff x="4069608" y="5459654"/>
            <a:chExt cx="632250" cy="617195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699A007-904C-4F65-8061-144B07653ACC}"/>
                </a:ext>
              </a:extLst>
            </p:cNvPr>
            <p:cNvSpPr txBox="1"/>
            <p:nvPr/>
          </p:nvSpPr>
          <p:spPr>
            <a:xfrm>
              <a:off x="4069608" y="5461296"/>
              <a:ext cx="55322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US" sz="4000" b="1" dirty="0">
                  <a:solidFill>
                    <a:schemeClr val="tx2">
                      <a:lumMod val="20000"/>
                      <a:lumOff val="80000"/>
                    </a:schemeClr>
                  </a:solidFill>
                  <a:latin typeface="Calibri Light" panose="020F0302020204030204" pitchFamily="34" charset="0"/>
                </a:rPr>
                <a:t>.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6AC1477E-8BBA-4B1B-8345-EDAF052DAD9E}"/>
                </a:ext>
              </a:extLst>
            </p:cNvPr>
            <p:cNvSpPr txBox="1"/>
            <p:nvPr/>
          </p:nvSpPr>
          <p:spPr>
            <a:xfrm>
              <a:off x="4148631" y="5459654"/>
              <a:ext cx="55322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US" sz="4000" b="1" dirty="0">
                  <a:solidFill>
                    <a:schemeClr val="tx2">
                      <a:lumMod val="20000"/>
                      <a:lumOff val="80000"/>
                    </a:schemeClr>
                  </a:solidFill>
                  <a:latin typeface="Calibri Light" panose="020F0302020204030204" pitchFamily="34" charset="0"/>
                </a:rPr>
                <a:t>.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F8453BAF-32DC-4B88-932B-DBE128AE1A9F}"/>
              </a:ext>
            </a:extLst>
          </p:cNvPr>
          <p:cNvSpPr txBox="1"/>
          <p:nvPr/>
        </p:nvSpPr>
        <p:spPr>
          <a:xfrm>
            <a:off x="6913212" y="5545204"/>
            <a:ext cx="553227" cy="615553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sz="40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Calibri Light" panose="020F03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5525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79E34-3A37-476F-BFC5-A2D101349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سِـــــرَّ الـــنَّــجـــــــــاة </a:t>
            </a:r>
            <a:br>
              <a:rPr lang="ar-KW" dirty="0"/>
            </a:br>
            <a:r>
              <a:rPr lang="ar-KW" dirty="0"/>
              <a:t>كَــيْــفَ لَــمْ يَــعْــرِفــــوك؟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264D3-9466-437B-9BE7-0950F7821E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only Salvation, </a:t>
            </a:r>
            <a:br>
              <a:rPr lang="en-US" dirty="0"/>
            </a:br>
            <a:r>
              <a:rPr lang="en-US" dirty="0"/>
              <a:t>how come they did not recognize You!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BE4F0B-0B2F-4B94-868B-4E8D36D9EA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Sirra</a:t>
            </a:r>
            <a:r>
              <a:rPr lang="en-US" dirty="0"/>
              <a:t> </a:t>
            </a:r>
            <a:r>
              <a:rPr lang="en-US" dirty="0" err="1"/>
              <a:t>Nnajāt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Kayfa</a:t>
            </a:r>
            <a:r>
              <a:rPr lang="en-US" dirty="0"/>
              <a:t> Lam </a:t>
            </a:r>
            <a:r>
              <a:rPr lang="en-US" dirty="0" err="1"/>
              <a:t>Yaʻrifūk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4013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79E34-3A37-476F-BFC5-A2D101349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رَبَّ الــحَــــيــــــــاة </a:t>
            </a:r>
            <a:br>
              <a:rPr lang="ar-KW" dirty="0"/>
            </a:br>
            <a:r>
              <a:rPr lang="ar-KW" dirty="0"/>
              <a:t>كَــيْــفَ لَــمْ يَـعْــبُـــــدوك؟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264D3-9466-437B-9BE7-0950F7821E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Lord of life, </a:t>
            </a:r>
            <a:br>
              <a:rPr lang="en-US" dirty="0"/>
            </a:br>
            <a:r>
              <a:rPr lang="en-US" dirty="0"/>
              <a:t>how come they did not worship You!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BE4F0B-0B2F-4B94-868B-4E8D36D9EA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Rabbal</a:t>
            </a:r>
            <a:r>
              <a:rPr lang="en-US" dirty="0"/>
              <a:t> </a:t>
            </a:r>
            <a:r>
              <a:rPr lang="en-US" dirty="0" err="1"/>
              <a:t>Ḥayāt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Kayfa</a:t>
            </a:r>
            <a:r>
              <a:rPr lang="en-US" dirty="0"/>
              <a:t> Lam </a:t>
            </a:r>
            <a:r>
              <a:rPr lang="en-US" dirty="0" err="1"/>
              <a:t>Yaʻbudūk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002260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79E34-3A37-476F-BFC5-A2D101349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أَنْــتَ الـحَــقُّ، فَـامْــلأْ قَـلْـبَـنــا </a:t>
            </a:r>
            <a:br>
              <a:rPr lang="ar-KW" dirty="0"/>
            </a:br>
            <a:r>
              <a:rPr lang="ar-KW" dirty="0"/>
              <a:t>نــورَ الـحَــقِّ، نَـــوِّر دَربَــنـــا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264D3-9466-437B-9BE7-0950F7821E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are the Truth, fill our hearts </a:t>
            </a:r>
            <a:br>
              <a:rPr lang="en-US" dirty="0"/>
            </a:br>
            <a:r>
              <a:rPr lang="en-US" dirty="0"/>
              <a:t>Oh, enlightening Truth, illuminate our way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BE4F0B-0B2F-4B94-868B-4E8D36D9EA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dirty="0"/>
              <a:t>‛</a:t>
            </a:r>
            <a:r>
              <a:rPr lang="en-US" dirty="0" err="1"/>
              <a:t>Antal</a:t>
            </a:r>
            <a:r>
              <a:rPr lang="en-US" dirty="0"/>
              <a:t> </a:t>
            </a:r>
            <a:r>
              <a:rPr lang="en-US" dirty="0" err="1"/>
              <a:t>Ḥaqqu</a:t>
            </a:r>
            <a:r>
              <a:rPr lang="en-US" dirty="0"/>
              <a:t>, </a:t>
            </a:r>
            <a:r>
              <a:rPr lang="en-US" dirty="0" err="1"/>
              <a:t>faMla</a:t>
            </a:r>
            <a:r>
              <a:rPr lang="en-US" dirty="0"/>
              <a:t>‛ </a:t>
            </a:r>
            <a:r>
              <a:rPr lang="en-US" dirty="0" err="1"/>
              <a:t>Qalbanā</a:t>
            </a:r>
            <a:br>
              <a:rPr lang="en-US" dirty="0"/>
            </a:br>
            <a:r>
              <a:rPr lang="en-US" dirty="0" err="1"/>
              <a:t>Nūrul</a:t>
            </a:r>
            <a:r>
              <a:rPr lang="en-US" dirty="0"/>
              <a:t> </a:t>
            </a:r>
            <a:r>
              <a:rPr lang="en-US" dirty="0" err="1"/>
              <a:t>Ḥaqqi</a:t>
            </a:r>
            <a:r>
              <a:rPr lang="en-US" dirty="0"/>
              <a:t>, </a:t>
            </a:r>
            <a:r>
              <a:rPr lang="en-US" dirty="0" err="1"/>
              <a:t>Nawwer</a:t>
            </a:r>
            <a:r>
              <a:rPr lang="en-US" dirty="0"/>
              <a:t> </a:t>
            </a:r>
            <a:r>
              <a:rPr lang="en-US" dirty="0" err="1"/>
              <a:t>Darbanā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32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79E34-3A37-476F-BFC5-A2D101349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فــي الـحَــيـــاة وَالـمَــمــــات </a:t>
            </a:r>
            <a:br>
              <a:rPr lang="ar-KW" dirty="0"/>
            </a:br>
            <a:r>
              <a:rPr lang="ar-KW" dirty="0"/>
              <a:t>هَـبْــنـــا حُــسْـــنَ الــثَّـبــــات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264D3-9466-437B-9BE7-0950F7821E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Through life and death, </a:t>
            </a:r>
            <a:br>
              <a:rPr lang="en-US" dirty="0"/>
            </a:br>
            <a:r>
              <a:rPr lang="en-US" dirty="0"/>
              <a:t>help us stay steadfast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BE4F0B-0B2F-4B94-868B-4E8D36D9EA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Ḥayāt</a:t>
            </a:r>
            <a:r>
              <a:rPr lang="en-US" dirty="0"/>
              <a:t> </a:t>
            </a:r>
            <a:r>
              <a:rPr lang="en-US" dirty="0" err="1"/>
              <a:t>walMamāt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Habnā</a:t>
            </a:r>
            <a:r>
              <a:rPr lang="en-US" dirty="0"/>
              <a:t> </a:t>
            </a:r>
            <a:r>
              <a:rPr lang="en-US" dirty="0" err="1"/>
              <a:t>Ḥusna</a:t>
            </a:r>
            <a:r>
              <a:rPr lang="en-US" dirty="0"/>
              <a:t> </a:t>
            </a:r>
            <a:r>
              <a:rPr lang="en-US" dirty="0" err="1"/>
              <a:t>Thabāt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248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2C203-6FC9-46EC-BE3F-8AC12F10F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تَـوْدِه </a:t>
            </a:r>
            <a:r>
              <a:rPr lang="ar-KW" dirty="0" err="1"/>
              <a:t>لْـطُـوبُـو</a:t>
            </a:r>
            <a:r>
              <a:rPr lang="ar-KW" dirty="0"/>
              <a:t>، </a:t>
            </a:r>
            <a:r>
              <a:rPr lang="ar-KW" dirty="0" err="1"/>
              <a:t>تْـشـادَرْ</a:t>
            </a:r>
            <a:r>
              <a:rPr lang="ar-KW" dirty="0"/>
              <a:t> لانْ لِـيـحِـيـدِهْ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C67BE8-BD7A-4E0B-A4B8-82D2F9FB9C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hedyCo#yCl</a:t>
            </a:r>
            <a:r>
              <a:rPr lang="en-US" dirty="0"/>
              <a:t> NF##l </a:t>
            </a:r>
            <a:r>
              <a:rPr lang="en-US" dirty="0" err="1"/>
              <a:t>RFd</a:t>
            </a:r>
            <a:r>
              <a:rPr lang="en-US" dirty="0"/>
              <a:t>##</a:t>
            </a:r>
            <a:r>
              <a:rPr lang="en-US" dirty="0" err="1"/>
              <a:t>FwD</a:t>
            </a:r>
            <a:r>
              <a:rPr lang="en-US" dirty="0"/>
              <a:t> a###</a:t>
            </a:r>
            <a:r>
              <a:rPr lang="en-US" dirty="0" err="1"/>
              <a:t>Xb#Xj#l</a:t>
            </a:r>
            <a:r>
              <a:rPr lang="en-US" dirty="0"/>
              <a:t> </a:t>
            </a:r>
            <a:r>
              <a:rPr lang="en-US" b="0" dirty="0" err="1"/>
              <a:t>YCDvFT</a:t>
            </a:r>
            <a:endParaRPr lang="en-US" b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3B4B31-31BC-4A13-BF94-C903370B32B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Tawdēh</a:t>
            </a:r>
            <a:r>
              <a:rPr lang="en-US" dirty="0"/>
              <a:t> </a:t>
            </a:r>
            <a:r>
              <a:rPr lang="en-US" dirty="0" err="1"/>
              <a:t>Lṭōbōh</a:t>
            </a:r>
            <a:r>
              <a:rPr lang="en-US" dirty="0"/>
              <a:t>, </a:t>
            </a:r>
            <a:r>
              <a:rPr lang="en-US" dirty="0" err="1"/>
              <a:t>Tshādar</a:t>
            </a:r>
            <a:r>
              <a:rPr lang="en-US" dirty="0"/>
              <a:t> </a:t>
            </a:r>
            <a:r>
              <a:rPr lang="en-US" dirty="0" err="1"/>
              <a:t>Lān</a:t>
            </a:r>
            <a:r>
              <a:rPr lang="en-US" dirty="0"/>
              <a:t> </a:t>
            </a:r>
            <a:r>
              <a:rPr lang="en-US" dirty="0" err="1"/>
              <a:t>Līḥīdēh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800A99-6AEB-4CFA-947D-4B1A7240565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الشكر للصالح، الذي أرسل لنا وحيده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8E0CB94-8989-49ED-9DE5-B8B98EB6586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Thanks to The Righteous Who has sent His Only Begotten Son</a:t>
            </a:r>
          </a:p>
        </p:txBody>
      </p:sp>
    </p:spTree>
    <p:extLst>
      <p:ext uri="{BB962C8B-B14F-4D97-AF65-F5344CB8AC3E}">
        <p14:creationId xmlns:p14="http://schemas.microsoft.com/office/powerpoint/2010/main" val="383610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D7CF1-5DE6-4785-8440-63C35477F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واشْـلِــمْ</a:t>
            </a:r>
            <a:r>
              <a:rPr lang="ar-KW" dirty="0"/>
              <a:t> نَــفْــشِــهْ، عَــلْ </a:t>
            </a:r>
            <a:r>
              <a:rPr lang="ar-KW" dirty="0" err="1"/>
              <a:t>آفَــيْــن</a:t>
            </a:r>
            <a:r>
              <a:rPr lang="ar-KW" dirty="0"/>
              <a:t> </a:t>
            </a:r>
            <a:r>
              <a:rPr lang="ar-KW" dirty="0" err="1"/>
              <a:t>بَــزْقِــيــفُـــو</a:t>
            </a:r>
            <a:r>
              <a:rPr lang="ar-KW" dirty="0"/>
              <a:t>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3A3DEC-FC93-4246-907F-0CDEB47227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a######</a:t>
            </a:r>
            <a:r>
              <a:rPr lang="en-US" dirty="0" err="1"/>
              <a:t>xp#yeqz</a:t>
            </a:r>
            <a:r>
              <a:rPr lang="en-US" dirty="0"/>
              <a:t>##Fb </a:t>
            </a:r>
            <a:r>
              <a:rPr lang="en-US" dirty="0" err="1"/>
              <a:t>N#y#fpA</a:t>
            </a:r>
            <a:r>
              <a:rPr lang="en-US" dirty="0"/>
              <a:t> </a:t>
            </a:r>
            <a:r>
              <a:rPr lang="en-US" dirty="0" err="1"/>
              <a:t>LFi</a:t>
            </a:r>
            <a:r>
              <a:rPr lang="en-US" dirty="0"/>
              <a:t> h####</a:t>
            </a:r>
            <a:r>
              <a:rPr lang="en-US" dirty="0" err="1"/>
              <a:t>ew#p#fn</a:t>
            </a:r>
            <a:r>
              <a:rPr lang="en-US" dirty="0"/>
              <a:t> </a:t>
            </a:r>
            <a:r>
              <a:rPr lang="en-US" dirty="0" err="1"/>
              <a:t>M#E#l#w$AFv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0CA773-C636-4AF0-A8A7-C4E5915787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Washlem</a:t>
            </a:r>
            <a:r>
              <a:rPr lang="en-US" dirty="0"/>
              <a:t> </a:t>
            </a:r>
            <a:r>
              <a:rPr lang="en-US" dirty="0" err="1"/>
              <a:t>Nafshēh</a:t>
            </a:r>
            <a:r>
              <a:rPr lang="en-US" dirty="0"/>
              <a:t>, ‘Al ‛</a:t>
            </a:r>
            <a:r>
              <a:rPr lang="en-US" dirty="0" err="1"/>
              <a:t>Āfayn</a:t>
            </a:r>
            <a:r>
              <a:rPr lang="en-US" dirty="0"/>
              <a:t> </a:t>
            </a:r>
            <a:r>
              <a:rPr lang="en-US" dirty="0" err="1"/>
              <a:t>Bazqīfō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260948-B7F7-4FE0-AF99-6A84CC1CB94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وأسْـلَــمَ نَــفْــسَـــهُ، مِــن أجـلِـنـا عَـلـى الصـلـيـــب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0923209-FA53-4E06-98AA-7CD92B7FE64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Who gave away His Life for our sake on The Cross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BC5D3B3-30CB-4B9C-95FF-0CF46A1D9272}"/>
              </a:ext>
            </a:extLst>
          </p:cNvPr>
          <p:cNvGrpSpPr/>
          <p:nvPr/>
        </p:nvGrpSpPr>
        <p:grpSpPr>
          <a:xfrm>
            <a:off x="4725574" y="5433834"/>
            <a:ext cx="632250" cy="617195"/>
            <a:chOff x="4069608" y="5459654"/>
            <a:chExt cx="632250" cy="617195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73DBDE7-6940-46F3-8132-A8F5868ECB43}"/>
                </a:ext>
              </a:extLst>
            </p:cNvPr>
            <p:cNvSpPr txBox="1"/>
            <p:nvPr/>
          </p:nvSpPr>
          <p:spPr>
            <a:xfrm>
              <a:off x="4069608" y="5461296"/>
              <a:ext cx="55322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US" sz="4000" b="1" dirty="0">
                  <a:solidFill>
                    <a:schemeClr val="tx2">
                      <a:lumMod val="20000"/>
                      <a:lumOff val="80000"/>
                    </a:schemeClr>
                  </a:solidFill>
                  <a:latin typeface="Calibri Light" panose="020F0302020204030204" pitchFamily="34" charset="0"/>
                </a:rPr>
                <a:t>.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5BBEE56-5ABE-4772-AB69-979FC03F745F}"/>
                </a:ext>
              </a:extLst>
            </p:cNvPr>
            <p:cNvSpPr txBox="1"/>
            <p:nvPr/>
          </p:nvSpPr>
          <p:spPr>
            <a:xfrm>
              <a:off x="4148631" y="5459654"/>
              <a:ext cx="55322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US" sz="4000" b="1" dirty="0">
                  <a:solidFill>
                    <a:schemeClr val="tx2">
                      <a:lumMod val="20000"/>
                      <a:lumOff val="80000"/>
                    </a:schemeClr>
                  </a:solidFill>
                  <a:latin typeface="Calibri Light" panose="020F0302020204030204" pitchFamily="34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04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7D13C-ECBD-46CE-AA8F-2A4824359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هُـــو فَــغْـــرِهْ يَــبْــلانْ </a:t>
            </a:r>
            <a:r>
              <a:rPr lang="ar-KW" dirty="0" err="1"/>
              <a:t>مِــيــكُــولْــتُــو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3FCB6B-1FD7-4462-936E-8E944B8AA10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aXt</a:t>
            </a:r>
            <a:r>
              <a:rPr lang="en-US" dirty="0"/>
              <a:t>##lv##</a:t>
            </a:r>
            <a:r>
              <a:rPr lang="en-US" dirty="0" err="1"/>
              <a:t>uka</a:t>
            </a:r>
            <a:r>
              <a:rPr lang="en-US" dirty="0"/>
              <a:t>##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N#F#l</a:t>
            </a:r>
            <a:r>
              <a:rPr lang="en-US" dirty="0"/>
              <a:t>##$b-</a:t>
            </a:r>
            <a:r>
              <a:rPr lang="en-US" dirty="0" err="1"/>
              <a:t>hfy</a:t>
            </a:r>
            <a:r>
              <a:rPr lang="en-US" dirty="0"/>
              <a:t> </a:t>
            </a:r>
            <a:r>
              <a:rPr lang="en-US" dirty="0" err="1"/>
              <a:t>hErgFp</a:t>
            </a:r>
            <a:r>
              <a:rPr lang="en-US" dirty="0"/>
              <a:t> </a:t>
            </a:r>
            <a:r>
              <a:rPr lang="en-US" dirty="0" err="1"/>
              <a:t>aXh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83738E-80E7-4A6D-9BB3-39D1A564DCB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Hō</a:t>
            </a:r>
            <a:r>
              <a:rPr lang="en-US" dirty="0"/>
              <a:t> </a:t>
            </a:r>
            <a:r>
              <a:rPr lang="en-US" dirty="0" err="1"/>
              <a:t>Faghrēh</a:t>
            </a:r>
            <a:r>
              <a:rPr lang="en-US" dirty="0"/>
              <a:t> </a:t>
            </a:r>
            <a:r>
              <a:rPr lang="en-US" dirty="0" err="1"/>
              <a:t>Yablan</a:t>
            </a:r>
            <a:r>
              <a:rPr lang="en-US" dirty="0"/>
              <a:t> </a:t>
            </a:r>
            <a:r>
              <a:rPr lang="en-US" dirty="0" err="1"/>
              <a:t>Mēkultō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51E5CD-F798-498A-B0D5-734EF591902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وجَــسَـــدَهُ أعـطــانــــا مَـــأكَــــــلاً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E36F715-50BB-4782-AB08-05B78776B56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And He gave us His flesh </a:t>
            </a:r>
          </a:p>
        </p:txBody>
      </p:sp>
    </p:spTree>
    <p:extLst>
      <p:ext uri="{BB962C8B-B14F-4D97-AF65-F5344CB8AC3E}">
        <p14:creationId xmlns:p14="http://schemas.microsoft.com/office/powerpoint/2010/main" val="132360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BD19B5-31F3-4276-90DE-6B918348F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وَادْمِــهْ</a:t>
            </a:r>
            <a:r>
              <a:rPr lang="ar-KW" dirty="0"/>
              <a:t> طُــوبْ </a:t>
            </a:r>
            <a:r>
              <a:rPr lang="ar-KW" dirty="0" err="1"/>
              <a:t>كُــوسُــو</a:t>
            </a:r>
            <a:r>
              <a:rPr lang="ar-KW" dirty="0"/>
              <a:t> </a:t>
            </a:r>
            <a:r>
              <a:rPr lang="ar-KW" dirty="0" err="1"/>
              <a:t>دْفُـــورقُــونُـــو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EA2259-7BB2-4750-8461-EE8BCE8BD2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a###</a:t>
            </a:r>
            <a:r>
              <a:rPr lang="en-US" dirty="0" err="1"/>
              <a:t>xn</a:t>
            </a:r>
            <a:r>
              <a:rPr lang="en-US" dirty="0"/>
              <a:t>##</a:t>
            </a:r>
            <a:r>
              <a:rPr lang="en-US" dirty="0" err="1"/>
              <a:t>xqRv#XpD</a:t>
            </a:r>
            <a:r>
              <a:rPr lang="en-US" dirty="0"/>
              <a:t> a###</a:t>
            </a:r>
            <a:r>
              <a:rPr lang="en-US" dirty="0" err="1"/>
              <a:t>xs</a:t>
            </a:r>
            <a:r>
              <a:rPr lang="en-US" dirty="0"/>
              <a:t>##</a:t>
            </a:r>
            <a:r>
              <a:rPr lang="en-US" dirty="0" err="1"/>
              <a:t>xk</a:t>
            </a:r>
            <a:r>
              <a:rPr lang="en-US" dirty="0"/>
              <a:t> </a:t>
            </a:r>
            <a:r>
              <a:rPr lang="en-US" dirty="0" err="1"/>
              <a:t>BvUT</a:t>
            </a:r>
            <a:r>
              <a:rPr lang="en-US" dirty="0"/>
              <a:t> h###</a:t>
            </a:r>
            <a:r>
              <a:rPr lang="en-US" dirty="0" err="1"/>
              <a:t>emDv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F1F12D-FDA9-46C3-9660-82EECE6EE6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Wadmēh</a:t>
            </a:r>
            <a:r>
              <a:rPr lang="en-US" dirty="0"/>
              <a:t> </a:t>
            </a:r>
            <a:r>
              <a:rPr lang="en-US" dirty="0" err="1"/>
              <a:t>Ṭōb</a:t>
            </a:r>
            <a:r>
              <a:rPr lang="en-US" dirty="0"/>
              <a:t> </a:t>
            </a:r>
            <a:r>
              <a:rPr lang="en-US" dirty="0" err="1"/>
              <a:t>Kōsō</a:t>
            </a:r>
            <a:r>
              <a:rPr lang="en-US" dirty="0"/>
              <a:t> </a:t>
            </a:r>
            <a:r>
              <a:rPr lang="en-US" dirty="0" err="1"/>
              <a:t>Dfūrqōnō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F6FF14-5800-43C9-B7E3-8A0E9D8A0A7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وأيــضًــا دَمَــــهُ كَــأسَ الـخَـــلاص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B19ABC7-2FF7-417E-8C68-E8E1ACAD9F7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As well as, His blood as the cup of Salvation </a:t>
            </a:r>
          </a:p>
        </p:txBody>
      </p:sp>
    </p:spTree>
    <p:extLst>
      <p:ext uri="{BB962C8B-B14F-4D97-AF65-F5344CB8AC3E}">
        <p14:creationId xmlns:p14="http://schemas.microsoft.com/office/powerpoint/2010/main" val="34615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0587F-5D8A-4C39-AE4F-747E94792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 err="1"/>
              <a:t>شُـوبْـحُـو</a:t>
            </a:r>
            <a:r>
              <a:rPr lang="ar-KW" dirty="0"/>
              <a:t> </a:t>
            </a:r>
            <a:r>
              <a:rPr lang="ar-KW" dirty="0" err="1"/>
              <a:t>لُـوخْ</a:t>
            </a:r>
            <a:r>
              <a:rPr lang="ar-KW" dirty="0"/>
              <a:t> </a:t>
            </a:r>
            <a:r>
              <a:rPr lang="ar-KW" dirty="0" err="1"/>
              <a:t>آلُـوهُـو</a:t>
            </a:r>
            <a:r>
              <a:rPr lang="ar-KW" dirty="0"/>
              <a:t>، </a:t>
            </a:r>
            <a:r>
              <a:rPr lang="ar-KW" dirty="0" err="1"/>
              <a:t>دَابْـمَـوْتُـوكْ</a:t>
            </a:r>
            <a:r>
              <a:rPr lang="ar-KW" dirty="0"/>
              <a:t> </a:t>
            </a:r>
            <a:r>
              <a:rPr lang="ar-KW" dirty="0" err="1"/>
              <a:t>أَحِـيـتُـونْ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E8AC03-BDEF-4DA8-9D98-2F652FD00F2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NXt</a:t>
            </a:r>
            <a:r>
              <a:rPr lang="en-US" dirty="0"/>
              <a:t>##$</a:t>
            </a:r>
            <a:r>
              <a:rPr lang="en-US" dirty="0" err="1"/>
              <a:t>y#eoFA</a:t>
            </a:r>
            <a:r>
              <a:rPr lang="en-US" dirty="0"/>
              <a:t> </a:t>
            </a:r>
            <a:r>
              <a:rPr lang="en-US" dirty="0" err="1"/>
              <a:t>KXTv#m#bfD</a:t>
            </a:r>
            <a:r>
              <a:rPr lang="en-US" dirty="0"/>
              <a:t> .. </a:t>
            </a:r>
            <a:r>
              <a:rPr lang="en-US" dirty="0" err="1"/>
              <a:t>axhUV</a:t>
            </a:r>
            <a:r>
              <a:rPr lang="en-US" dirty="0"/>
              <a:t> </a:t>
            </a:r>
            <a:r>
              <a:rPr lang="en-US" dirty="0" err="1"/>
              <a:t>KXl</a:t>
            </a:r>
            <a:r>
              <a:rPr lang="en-US" dirty="0"/>
              <a:t> a##</a:t>
            </a:r>
            <a:r>
              <a:rPr lang="en-US" dirty="0" err="1"/>
              <a:t>Xo#bv</a:t>
            </a:r>
            <a:r>
              <a:rPr lang="en-US" dirty="0"/>
              <a:t>##</a:t>
            </a:r>
            <a:r>
              <a:rPr lang="en-US" dirty="0" err="1"/>
              <a:t>xw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128C30-3505-416B-A912-67387F53182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5600" dirty="0" err="1"/>
              <a:t>Sh</a:t>
            </a:r>
            <a:r>
              <a:rPr lang="en-US" dirty="0" err="1"/>
              <a:t>ū</a:t>
            </a:r>
            <a:r>
              <a:rPr lang="en-US" sz="5600" dirty="0" err="1"/>
              <a:t>bḥ</a:t>
            </a:r>
            <a:r>
              <a:rPr lang="en-US" sz="5400" dirty="0" err="1"/>
              <a:t>ō</a:t>
            </a:r>
            <a:r>
              <a:rPr lang="en-US" sz="5600" dirty="0"/>
              <a:t> </a:t>
            </a:r>
            <a:r>
              <a:rPr lang="en-US" sz="5600" dirty="0" err="1"/>
              <a:t>L</a:t>
            </a:r>
            <a:r>
              <a:rPr lang="en-US" sz="5400" dirty="0" err="1"/>
              <a:t>ō</a:t>
            </a:r>
            <a:r>
              <a:rPr lang="en-US" sz="5600" dirty="0" err="1"/>
              <a:t>kh</a:t>
            </a:r>
            <a:r>
              <a:rPr lang="en-US" sz="5600" dirty="0"/>
              <a:t> ‛</a:t>
            </a:r>
            <a:r>
              <a:rPr lang="en-US" sz="5600" dirty="0" err="1"/>
              <a:t>Āl</a:t>
            </a:r>
            <a:r>
              <a:rPr lang="en-US" sz="5400" dirty="0" err="1"/>
              <a:t>ō</a:t>
            </a:r>
            <a:r>
              <a:rPr lang="en-US" sz="5600" dirty="0" err="1"/>
              <a:t>h</a:t>
            </a:r>
            <a:r>
              <a:rPr lang="en-US" sz="5400" dirty="0" err="1"/>
              <a:t>ō</a:t>
            </a:r>
            <a:r>
              <a:rPr lang="en-US" sz="5600" dirty="0"/>
              <a:t>, </a:t>
            </a:r>
            <a:r>
              <a:rPr lang="en-US" sz="5600" dirty="0" err="1"/>
              <a:t>Dabmawtok</a:t>
            </a:r>
            <a:r>
              <a:rPr lang="en-US" sz="5600" dirty="0"/>
              <a:t> ‛</a:t>
            </a:r>
            <a:r>
              <a:rPr lang="en-US" sz="5600" dirty="0" err="1"/>
              <a:t>Aḥīt</a:t>
            </a:r>
            <a:r>
              <a:rPr lang="en-US" sz="5400" dirty="0" err="1"/>
              <a:t>ō</a:t>
            </a:r>
            <a:r>
              <a:rPr lang="en-US" sz="5600" dirty="0" err="1"/>
              <a:t>n</a:t>
            </a:r>
            <a:endParaRPr lang="en-US" sz="56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43AADF-A32F-4614-96D5-F061CC4CF0F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الـمَـجــدُ لَــكَ يــا الـلَّــه، بِـمَــوْتِـــكَ أَحْــيَــيْــتَــنـــا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1446090-7A79-4893-8F6C-BAFD1A25FCC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3500" dirty="0"/>
              <a:t>Glory be to You oh God, for through Your Death we were gifted Life</a:t>
            </a:r>
          </a:p>
        </p:txBody>
      </p:sp>
    </p:spTree>
    <p:extLst>
      <p:ext uri="{BB962C8B-B14F-4D97-AF65-F5344CB8AC3E}">
        <p14:creationId xmlns:p14="http://schemas.microsoft.com/office/powerpoint/2010/main" val="107727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رَبِّـــي يَـــســـــــــوع </a:t>
            </a:r>
            <a:br>
              <a:rPr lang="ar-KW" dirty="0"/>
            </a:br>
            <a:r>
              <a:rPr lang="ar-KW" dirty="0"/>
              <a:t>أَنْــتَ الـفــادي الحَــبــيــب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Lord Jesus, You Are The Beloved Redeemer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Rabbī</a:t>
            </a:r>
            <a:r>
              <a:rPr lang="en-GB" dirty="0"/>
              <a:t> </a:t>
            </a:r>
            <a:r>
              <a:rPr lang="en-GB" dirty="0" err="1"/>
              <a:t>Yasū</a:t>
            </a:r>
            <a:r>
              <a:rPr lang="en-US" dirty="0"/>
              <a:t>‘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Antal</a:t>
            </a:r>
            <a:r>
              <a:rPr lang="en-US" dirty="0"/>
              <a:t> F</a:t>
            </a:r>
            <a:r>
              <a:rPr lang="en-GB" dirty="0" err="1"/>
              <a:t>ādīl</a:t>
            </a:r>
            <a:r>
              <a:rPr lang="en-GB" dirty="0"/>
              <a:t> </a:t>
            </a:r>
            <a:r>
              <a:rPr lang="en-GB" dirty="0" err="1"/>
              <a:t>Ḥabīb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19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أَنْــــتَ الــمَـــرْفـــــوع </a:t>
            </a:r>
            <a:br>
              <a:rPr lang="ar-KW" dirty="0"/>
            </a:br>
            <a:r>
              <a:rPr lang="ar-KW" dirty="0"/>
              <a:t>فَـــوقَ عـــودِ الـصَّــلــيــــب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are The Crucified on the Wooden Cross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Antal</a:t>
            </a:r>
            <a:r>
              <a:rPr lang="en-US" dirty="0"/>
              <a:t> </a:t>
            </a:r>
            <a:r>
              <a:rPr lang="en-US" dirty="0" err="1"/>
              <a:t>Marf</a:t>
            </a:r>
            <a:r>
              <a:rPr lang="en-GB" dirty="0"/>
              <a:t>ū</a:t>
            </a:r>
            <a:r>
              <a:rPr lang="en-US" dirty="0"/>
              <a:t>‘</a:t>
            </a:r>
            <a:br>
              <a:rPr lang="en-US" dirty="0"/>
            </a:br>
            <a:r>
              <a:rPr lang="en-US" dirty="0" err="1"/>
              <a:t>Fawqa</a:t>
            </a:r>
            <a:r>
              <a:rPr lang="en-US" dirty="0"/>
              <a:t> ‘</a:t>
            </a:r>
            <a:r>
              <a:rPr lang="en-US" dirty="0" err="1"/>
              <a:t>Ūdi</a:t>
            </a:r>
            <a:r>
              <a:rPr lang="en-US" dirty="0"/>
              <a:t> </a:t>
            </a:r>
            <a:r>
              <a:rPr lang="en-GB" dirty="0" err="1"/>
              <a:t>Ṣṣalīb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53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قَـــد سُــقــيــــتَ خَـــلاًّ وَمُـــرَّا </a:t>
            </a:r>
            <a:br>
              <a:rPr lang="ar-KW" dirty="0"/>
            </a:br>
            <a:r>
              <a:rPr lang="ar-KW" dirty="0"/>
              <a:t>وَرَضـيـــتَ بِـالـصَّــلــبِ حُـــرَّا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us, You drank sour wine mingled with gall </a:t>
            </a:r>
            <a:br>
              <a:rPr lang="en-US" dirty="0"/>
            </a:br>
            <a:r>
              <a:rPr lang="en-US" dirty="0"/>
              <a:t>and voluntarily accepted Your Crucifixion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dirty="0" err="1"/>
              <a:t>Qad</a:t>
            </a:r>
            <a:r>
              <a:rPr lang="en-GB" dirty="0"/>
              <a:t> </a:t>
            </a:r>
            <a:r>
              <a:rPr lang="en-GB" dirty="0" err="1"/>
              <a:t>Suqīt</a:t>
            </a:r>
            <a:r>
              <a:rPr lang="en-US" dirty="0"/>
              <a:t>a</a:t>
            </a:r>
            <a:r>
              <a:rPr lang="en-GB" dirty="0"/>
              <a:t> </a:t>
            </a:r>
            <a:r>
              <a:rPr lang="en-GB" dirty="0" err="1"/>
              <a:t>Khallan</a:t>
            </a:r>
            <a:r>
              <a:rPr lang="en-GB" dirty="0"/>
              <a:t> </a:t>
            </a:r>
            <a:r>
              <a:rPr lang="en-GB" dirty="0" err="1"/>
              <a:t>waMurrā</a:t>
            </a:r>
            <a:br>
              <a:rPr lang="en-GB" dirty="0"/>
            </a:br>
            <a:r>
              <a:rPr lang="en-GB" dirty="0" err="1"/>
              <a:t>waRaḍīta</a:t>
            </a:r>
            <a:r>
              <a:rPr lang="en-GB" dirty="0"/>
              <a:t> </a:t>
            </a:r>
            <a:r>
              <a:rPr lang="en-GB" dirty="0" err="1"/>
              <a:t>biṢṣalbi</a:t>
            </a:r>
            <a:r>
              <a:rPr lang="en-GB" dirty="0"/>
              <a:t> </a:t>
            </a:r>
            <a:r>
              <a:rPr lang="en-GB" dirty="0" err="1"/>
              <a:t>Ḥurrā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095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ar-KW" dirty="0"/>
              <a:t>ضُــــمَّــنـــا بِـــيَـــدَيْـــــك </a:t>
            </a:r>
            <a:br>
              <a:rPr lang="ar-KW" dirty="0"/>
            </a:br>
            <a:r>
              <a:rPr lang="ar-KW" dirty="0"/>
              <a:t>وَاجْــتَـــذِبْـــنـــا إلَـــيْــــك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Embrace us with Your Hands </a:t>
            </a:r>
            <a:br>
              <a:rPr lang="en-US" dirty="0"/>
            </a:br>
            <a:r>
              <a:rPr lang="en-US" dirty="0"/>
              <a:t>and draw us closer to Your Heart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dirty="0" err="1"/>
              <a:t>Ḍummanā</a:t>
            </a:r>
            <a:r>
              <a:rPr lang="en-GB" dirty="0"/>
              <a:t> </a:t>
            </a:r>
            <a:r>
              <a:rPr lang="en-GB" dirty="0" err="1"/>
              <a:t>biYadayk</a:t>
            </a:r>
            <a:r>
              <a:rPr lang="en-GB" dirty="0"/>
              <a:t> </a:t>
            </a:r>
            <a:br>
              <a:rPr lang="ar-KW" dirty="0"/>
            </a:br>
            <a:r>
              <a:rPr lang="en-GB" dirty="0" err="1"/>
              <a:t>waJtadhebnā</a:t>
            </a:r>
            <a:r>
              <a:rPr lang="en-GB" dirty="0"/>
              <a:t> </a:t>
            </a:r>
            <a:r>
              <a:rPr lang="en-US" dirty="0"/>
              <a:t>‛</a:t>
            </a:r>
            <a:r>
              <a:rPr lang="en-US" dirty="0" err="1"/>
              <a:t>Elayk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097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E8F00"/>
      </a:hlink>
      <a:folHlink>
        <a:srgbClr val="4E8F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0 - New Syriac Template" id="{6E5019C0-283A-4216-84FE-9256CBA6F7C1}" vid="{DAFC4EC6-7D16-48FC-AFB0-E216894A67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3931</TotalTime>
  <Words>1190</Words>
  <Application>Microsoft Office PowerPoint</Application>
  <PresentationFormat>Widescreen</PresentationFormat>
  <Paragraphs>152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Arial</vt:lpstr>
      <vt:lpstr>Times New Roman</vt:lpstr>
      <vt:lpstr>Calibri Light</vt:lpstr>
      <vt:lpstr>AramaicSerto</vt:lpstr>
      <vt:lpstr>AramaicShimo</vt:lpstr>
      <vt:lpstr>Calibri</vt:lpstr>
      <vt:lpstr>1_Office Theme</vt:lpstr>
      <vt:lpstr>فَـوقَ الصَّليب، ماتَ ربُّ الأكوان</vt:lpstr>
      <vt:lpstr>فَــــــوْقَ الــصَّـــلـــيـــــــب  مــــاتَ رَبُّ الأَكْـــــــــــوان</vt:lpstr>
      <vt:lpstr>سِــــــــرٌّ رَهــــيـــــــــب  سِــــرُّ فــــادي الإنْــســـــان</vt:lpstr>
      <vt:lpstr>حُــــبُّــــــهُ دَمٌ  يُــهْـــــــرَقُ  قَــلْــبُــــهُ مـــاءٌ يَـــدْفُــــــقُ</vt:lpstr>
      <vt:lpstr>يــا لَــلْـحُــــــبِّ الـغَـــريــب  حُـــبِّ الــفــادي الـعَـجــيــب </vt:lpstr>
      <vt:lpstr>إِمَــرْ قَـيْـسُـــو، لِــيْ وُويْـلِــيْ وْمُــوْنْ چَـدْشَــنْ</vt:lpstr>
      <vt:lpstr>دَاعْــلَـيْ صَـلْـبُــويْ، لْـهَـاوْ مُــورُو دْبِــرْيُــوتُــو</vt:lpstr>
      <vt:lpstr>دَابْــمِــطْـــرُو وَبْـطَــالُـــو رَبْـــيَــــنْ</vt:lpstr>
      <vt:lpstr>وَهْــوِيْــــتْ لِــهْ، فُـــورُوعُــــو بِــيْــشُـــــو</vt:lpstr>
      <vt:lpstr>بْرَم طُـوْبَايْ دَطْعِـنْـتِـهْ، لْـهُـوْنْ وُويُـو لْـصُولُـوْبَـاوْ</vt:lpstr>
      <vt:lpstr>أَنْــــــتَ الــقُــــربــــــــان  عَــن خَــطــايــا الـبَــشَـــر</vt:lpstr>
      <vt:lpstr>أَنْـــــتَ الــغُـــفــــــــران  وَالـرَّجـــا الــمُــنْــتَــظَــر</vt:lpstr>
      <vt:lpstr>أَعْــطِــنــا الإيــمــانَ الـحَــيَّ  رَبَّــنــا الـمَــذبـــوحَ الـحَـــيَّ</vt:lpstr>
      <vt:lpstr>عَــــن دُنْــيــانــا نَــمــــوت  نَــحْــيــــا لِــلْــمَـــلَـــكـــوت</vt:lpstr>
      <vt:lpstr>سْـلِـيـقْ لَـصْـلِـيـبُـو، هَـاوْ مُــورُو دْبِـرْيُـوتُـو</vt:lpstr>
      <vt:lpstr>وْرُوبْ صُـولُـوبِــهْ، عَــلْ مَـوْتِـهْ دْزَاكُـويُــو</vt:lpstr>
      <vt:lpstr>إِتْــكَــرْكُــويْ دِيــبِــهْ حُـوطُــوفِـــهْ</vt:lpstr>
      <vt:lpstr>وْبَــسْــبِــسْ وَاوْ لِــمْــرُو دْلُـــو مُــوْمُــو</vt:lpstr>
      <vt:lpstr>طْعِـيـنْ كِـيـبِهْ بْصِبْـيُـونِهْ وْحَرَر كُول بَصْلِيـبِهْ </vt:lpstr>
      <vt:lpstr>سِـــــرَّ الـــنَّــجـــــــــاة  كَــيْــفَ لَــمْ يَــعْــرِفــــوك؟</vt:lpstr>
      <vt:lpstr>رَبَّ الــحَــــيــــــــاة  كَــيْــفَ لَــمْ يَـعْــبُـــــدوك؟</vt:lpstr>
      <vt:lpstr>أَنْــتَ الـحَــقُّ، فَـامْــلأْ قَـلْـبَـنــا  نــورَ الـحَــقِّ، نَـــوِّر دَربَــنـــا</vt:lpstr>
      <vt:lpstr>فــي الـحَــيـــاة وَالـمَــمــــات  هَـبْــنـــا حُــسْـــنَ الــثَّـبــــات</vt:lpstr>
      <vt:lpstr>تَـوْدِه لْـطُـوبُـو، تْـشـادَرْ لانْ لِـيـحِـيـدِهْ</vt:lpstr>
      <vt:lpstr>واشْـلِــمْ نَــفْــشِــهْ، عَــلْ آفَــيْــن بَــزْقِــيــفُـــو </vt:lpstr>
      <vt:lpstr>هُـــو فَــغْـــرِهْ يَــبْــلانْ مِــيــكُــولْــتُــو</vt:lpstr>
      <vt:lpstr>وَادْمِــهْ طُــوبْ كُــوسُــو دْفُـــورقُــونُـــو</vt:lpstr>
      <vt:lpstr>شُـوبْـحُـو لُـوخْ آلُـوهُـو، دَابْـمَـوْتُـوكْ أَحِـيـتُـونْ</vt:lpstr>
      <vt:lpstr>رَبِّـــي يَـــســـــــــوع  أَنْــتَ الـفــادي الحَــبــيــب </vt:lpstr>
      <vt:lpstr>أَنْــــتَ الــمَـــرْفـــــوع  فَـــوقَ عـــودِ الـصَّــلــيــــب</vt:lpstr>
      <vt:lpstr>قَـــد سُــقــيــــتَ خَـــلاًّ وَمُـــرَّا  وَرَضـيـــتَ بِـالـصَّــلــبِ حُـــرَّا</vt:lpstr>
      <vt:lpstr>ضُــــمَّــنـــا بِـــيَـــدَيْـــــك  وَاجْــتَـــذِبْـــنـــا إلَـــيْــــك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Fawqa Ṣṣalīb - فوق الصليب</dc:title>
  <dc:creator>Nizart</dc:creator>
  <cp:keywords>Maronite Syriac</cp:keywords>
  <cp:lastModifiedBy>Honey Funny</cp:lastModifiedBy>
  <cp:revision>401</cp:revision>
  <dcterms:created xsi:type="dcterms:W3CDTF">2014-06-01T05:24:09Z</dcterms:created>
  <dcterms:modified xsi:type="dcterms:W3CDTF">2022-04-05T20:15:36Z</dcterms:modified>
  <cp:category/>
</cp:coreProperties>
</file>