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41"/>
  </p:notesMasterIdLst>
  <p:handoutMasterIdLst>
    <p:handoutMasterId r:id="rId42"/>
  </p:handoutMasterIdLst>
  <p:sldIdLst>
    <p:sldId id="350" r:id="rId2"/>
    <p:sldId id="257" r:id="rId3"/>
    <p:sldId id="258" r:id="rId4"/>
    <p:sldId id="305" r:id="rId5"/>
    <p:sldId id="306" r:id="rId6"/>
    <p:sldId id="259" r:id="rId7"/>
    <p:sldId id="269" r:id="rId8"/>
    <p:sldId id="307" r:id="rId9"/>
    <p:sldId id="308" r:id="rId10"/>
    <p:sldId id="260" r:id="rId11"/>
    <p:sldId id="261" r:id="rId12"/>
    <p:sldId id="272" r:id="rId13"/>
    <p:sldId id="309" r:id="rId14"/>
    <p:sldId id="310" r:id="rId15"/>
    <p:sldId id="262" r:id="rId16"/>
    <p:sldId id="273" r:id="rId17"/>
    <p:sldId id="311" r:id="rId18"/>
    <p:sldId id="312" r:id="rId19"/>
    <p:sldId id="300" r:id="rId20"/>
    <p:sldId id="313" r:id="rId21"/>
    <p:sldId id="314" r:id="rId22"/>
    <p:sldId id="315" r:id="rId23"/>
    <p:sldId id="316" r:id="rId24"/>
    <p:sldId id="317" r:id="rId25"/>
    <p:sldId id="264" r:id="rId26"/>
    <p:sldId id="276" r:id="rId27"/>
    <p:sldId id="318" r:id="rId28"/>
    <p:sldId id="319" r:id="rId29"/>
    <p:sldId id="267" r:id="rId30"/>
    <p:sldId id="277" r:id="rId31"/>
    <p:sldId id="320" r:id="rId32"/>
    <p:sldId id="321" r:id="rId33"/>
    <p:sldId id="322" r:id="rId34"/>
    <p:sldId id="323" r:id="rId35"/>
    <p:sldId id="324" r:id="rId36"/>
    <p:sldId id="325" r:id="rId37"/>
    <p:sldId id="326" r:id="rId38"/>
    <p:sldId id="327" r:id="rId39"/>
    <p:sldId id="349" r:id="rId4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901" autoAdjust="0"/>
    <p:restoredTop sz="94681"/>
  </p:normalViewPr>
  <p:slideViewPr>
    <p:cSldViewPr snapToGrid="0" snapToObjects="1">
      <p:cViewPr varScale="1">
        <p:scale>
          <a:sx n="107" d="100"/>
          <a:sy n="107" d="100"/>
        </p:scale>
        <p:origin x="292" y="5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22/02/2026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22/02/2026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4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286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011680"/>
          </a:xfrm>
          <a:prstGeom prst="rect">
            <a:avLst/>
          </a:prstGeom>
        </p:spPr>
        <p:txBody>
          <a:bodyPr vert="horz" lIns="0" tIns="45720" rIns="274320" bIns="45720" rtlCol="0" anchor="ctr" anchorCtr="0">
            <a:no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73876"/>
            <a:ext cx="11887200" cy="1292601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104104"/>
            <a:ext cx="11887200" cy="201168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5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88C411-9D8B-02C1-BA7E-BB34A1BF98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402" y="4153362"/>
            <a:ext cx="11887200" cy="1292225"/>
          </a:xfrm>
          <a:prstGeom prst="rect">
            <a:avLst/>
          </a:prstGeom>
        </p:spPr>
        <p:txBody>
          <a:bodyPr anchor="ctr" anchorCtr="0"/>
          <a:lstStyle>
            <a:lvl1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</a:lstStyle>
          <a:p>
            <a:pPr marL="0" lvl="0" indent="0" algn="ctr" defTabSz="3429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5395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62" r:id="rId7"/>
    <p:sldLayoutId id="2147483659" r:id="rId8"/>
    <p:sldLayoutId id="2147483660" r:id="rId9"/>
    <p:sldLayoutId id="2147483661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31834-0603-B7D8-0F1B-360496408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لا لَــنْ أرى حُــبًّـا (كــشــاةٍ تُــســاق)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BA4F51-2E6D-EE1F-104F-6F14BB5A4C0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Will Not See Such A Love (Led as a Lamb)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A94E65-642B-FFAE-F0D8-925310AC03D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Lā</a:t>
            </a:r>
            <a:r>
              <a:rPr lang="en-US" dirty="0"/>
              <a:t> Lan ‛</a:t>
            </a:r>
            <a:r>
              <a:rPr lang="en-US" dirty="0" err="1"/>
              <a:t>Arā</a:t>
            </a:r>
            <a:r>
              <a:rPr lang="en-US" dirty="0"/>
              <a:t> </a:t>
            </a:r>
            <a:r>
              <a:rPr lang="en-US" dirty="0" err="1"/>
              <a:t>Ḥubban</a:t>
            </a:r>
            <a:r>
              <a:rPr lang="en-US" dirty="0"/>
              <a:t> (</a:t>
            </a:r>
            <a:r>
              <a:rPr lang="en-US" dirty="0" err="1"/>
              <a:t>kaShāten</a:t>
            </a:r>
            <a:r>
              <a:rPr lang="en-US" dirty="0"/>
              <a:t> </a:t>
            </a:r>
            <a:r>
              <a:rPr lang="en-US" dirty="0" err="1"/>
              <a:t>Tusāq</a:t>
            </a:r>
            <a:r>
              <a:rPr lang="en-US" dirty="0"/>
              <a:t>)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4B56628-6E95-FCC3-3C0D-18EA3AF9BDD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sz="3200" dirty="0"/>
              <a:t>Lyrics and Music by: Ayman </a:t>
            </a:r>
            <a:r>
              <a:rPr lang="en-US" sz="3200" dirty="0" err="1"/>
              <a:t>Kafrouny</a:t>
            </a:r>
            <a:r>
              <a:rPr lang="en-US" sz="3200" dirty="0"/>
              <a:t>-Inspired by the Book of Isaiah 53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AF52772-628C-8DF0-6271-05FCED2FF36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sz="3200" dirty="0" err="1"/>
              <a:t>Kalimāt</a:t>
            </a:r>
            <a:r>
              <a:rPr lang="en-US" sz="3200" dirty="0"/>
              <a:t> </a:t>
            </a:r>
            <a:r>
              <a:rPr lang="en-US" sz="3200" dirty="0" err="1"/>
              <a:t>waTalḥīn</a:t>
            </a:r>
            <a:r>
              <a:rPr lang="en-US" sz="3200" dirty="0"/>
              <a:t>: Ayman </a:t>
            </a:r>
            <a:r>
              <a:rPr lang="en-US" sz="3200" dirty="0" err="1"/>
              <a:t>Kafrouny</a:t>
            </a:r>
            <a:r>
              <a:rPr lang="en-US" sz="3200" dirty="0"/>
              <a:t> - Min </a:t>
            </a:r>
            <a:r>
              <a:rPr lang="en-US" sz="3200" dirty="0" err="1"/>
              <a:t>Waḥy</a:t>
            </a:r>
            <a:r>
              <a:rPr lang="en-US" sz="3200" dirty="0"/>
              <a:t> </a:t>
            </a:r>
            <a:r>
              <a:rPr lang="en-US" sz="3200" dirty="0" err="1"/>
              <a:t>Nubū‛at</a:t>
            </a:r>
            <a:r>
              <a:rPr lang="en-US" sz="3200" dirty="0"/>
              <a:t> ‛</a:t>
            </a:r>
            <a:r>
              <a:rPr lang="en-US" sz="3200" dirty="0" err="1"/>
              <a:t>Ashi‘yā</a:t>
            </a:r>
            <a:r>
              <a:rPr lang="en-US" sz="3200" dirty="0"/>
              <a:t> 53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E7E9AB3-AD6E-A621-4A2B-2CF09FE7984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SA" dirty="0"/>
              <a:t>كلمات وتلحين: أيمن كفروني - من وحي نبوءة أشعيا 53</a:t>
            </a:r>
          </a:p>
        </p:txBody>
      </p:sp>
    </p:spTree>
    <p:extLst>
      <p:ext uri="{BB962C8B-B14F-4D97-AF65-F5344CB8AC3E}">
        <p14:creationId xmlns:p14="http://schemas.microsoft.com/office/powerpoint/2010/main" val="320937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لا لَـن أرى حُـبًّـا .. أعْـظـم وأَقـوى مِـن حُـبِّـكَ </a:t>
            </a:r>
            <a:br>
              <a:rPr lang="ar-KW" dirty="0"/>
            </a:br>
            <a:r>
              <a:rPr lang="ar-KW" dirty="0"/>
              <a:t>فَــــوقَ الصَّــلـيــبِ يــا سَــيِّــدي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will never encounter a greater and stronger Love than Yours on the Cross, oh My Lord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5800" dirty="0" err="1"/>
              <a:t>Lā</a:t>
            </a:r>
            <a:r>
              <a:rPr lang="en-US" sz="5800" dirty="0"/>
              <a:t> Lan ‛</a:t>
            </a:r>
            <a:r>
              <a:rPr lang="en-US" sz="5800" dirty="0" err="1"/>
              <a:t>Arā</a:t>
            </a:r>
            <a:r>
              <a:rPr lang="en-US" sz="5800" dirty="0"/>
              <a:t> </a:t>
            </a:r>
            <a:r>
              <a:rPr lang="en-US" sz="5800" dirty="0" err="1"/>
              <a:t>Ḥubban</a:t>
            </a:r>
            <a:r>
              <a:rPr lang="en-US" sz="5800" dirty="0"/>
              <a:t> ‛</a:t>
            </a:r>
            <a:r>
              <a:rPr lang="en-US" sz="5800" dirty="0" err="1"/>
              <a:t>A‘ẓam</a:t>
            </a:r>
            <a:r>
              <a:rPr lang="en-US" sz="5800" dirty="0"/>
              <a:t> </a:t>
            </a:r>
            <a:r>
              <a:rPr lang="en-US" sz="5800" dirty="0" err="1"/>
              <a:t>wa‛Aqwā</a:t>
            </a:r>
            <a:r>
              <a:rPr lang="en-US" sz="5800" dirty="0"/>
              <a:t> Min </a:t>
            </a:r>
            <a:r>
              <a:rPr lang="en-US" sz="5800" dirty="0" err="1"/>
              <a:t>Ḥubbika</a:t>
            </a:r>
            <a:r>
              <a:rPr lang="en-US" sz="5800" dirty="0"/>
              <a:t>, </a:t>
            </a:r>
            <a:r>
              <a:rPr lang="en-US" sz="5800" dirty="0" err="1"/>
              <a:t>Fawqa</a:t>
            </a:r>
            <a:r>
              <a:rPr lang="en-US" sz="5800" dirty="0"/>
              <a:t> </a:t>
            </a:r>
            <a:r>
              <a:rPr lang="en-US" sz="5800" dirty="0" err="1"/>
              <a:t>Ṣṣalībi</a:t>
            </a:r>
            <a:r>
              <a:rPr lang="en-US" sz="5800" dirty="0"/>
              <a:t> </a:t>
            </a:r>
            <a:r>
              <a:rPr lang="en-US" sz="5800" dirty="0" err="1"/>
              <a:t>Yā</a:t>
            </a:r>
            <a:r>
              <a:rPr lang="en-US" sz="5800" dirty="0"/>
              <a:t> </a:t>
            </a:r>
            <a:r>
              <a:rPr lang="en-US" sz="5800" dirty="0" err="1"/>
              <a:t>Sayyidī</a:t>
            </a:r>
            <a:endParaRPr lang="en-US" sz="5800" dirty="0"/>
          </a:p>
        </p:txBody>
      </p:sp>
    </p:spTree>
    <p:extLst>
      <p:ext uri="{BB962C8B-B14F-4D97-AF65-F5344CB8AC3E}">
        <p14:creationId xmlns:p14="http://schemas.microsoft.com/office/powerpoint/2010/main" val="350990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إخْــتَ</a:t>
            </a:r>
            <a:r>
              <a:rPr lang="ar-LB" dirty="0"/>
              <a:t>ـ</a:t>
            </a:r>
            <a:r>
              <a:rPr lang="ar-KW" dirty="0"/>
              <a:t>ـرْتَـهُ طَــوْعًـا .. وَهْــوَ عِــقـابٌ عــادلٌ</a:t>
            </a:r>
            <a:br>
              <a:rPr lang="ar-KW" dirty="0"/>
            </a:br>
            <a:r>
              <a:rPr lang="ar-KW" dirty="0"/>
              <a:t> لآثِــــمٍ مُــتَــمَــرِّدِ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voluntarily choose Crucifixion being the fair punishment for a disobedient sinner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sz="6000" dirty="0"/>
              <a:t>‛</a:t>
            </a:r>
            <a:r>
              <a:rPr lang="en-US" sz="6000" dirty="0" err="1"/>
              <a:t>Ekhtartahu</a:t>
            </a:r>
            <a:r>
              <a:rPr lang="en-US" sz="6000" dirty="0"/>
              <a:t> </a:t>
            </a:r>
            <a:r>
              <a:rPr lang="en-US" sz="6000" dirty="0" err="1"/>
              <a:t>Ṭaw‘an</a:t>
            </a:r>
            <a:r>
              <a:rPr lang="en-US" sz="6000" dirty="0"/>
              <a:t>, </a:t>
            </a:r>
            <a:r>
              <a:rPr lang="en-US" sz="6000" dirty="0" err="1"/>
              <a:t>waHwa</a:t>
            </a:r>
            <a:r>
              <a:rPr lang="en-US" sz="6000" dirty="0"/>
              <a:t> ‘</a:t>
            </a:r>
            <a:r>
              <a:rPr lang="en-US" sz="6000" dirty="0" err="1"/>
              <a:t>Eqābon</a:t>
            </a:r>
            <a:r>
              <a:rPr lang="en-US" sz="6000" dirty="0"/>
              <a:t> ‘</a:t>
            </a:r>
            <a:r>
              <a:rPr lang="en-US" sz="6000" dirty="0" err="1"/>
              <a:t>Ādilon</a:t>
            </a:r>
            <a:r>
              <a:rPr lang="en-US" sz="6000" dirty="0"/>
              <a:t>, </a:t>
            </a:r>
            <a:r>
              <a:rPr lang="en-US" sz="6000" dirty="0" err="1"/>
              <a:t>li‛Āthimen</a:t>
            </a:r>
            <a:r>
              <a:rPr lang="en-US" sz="6000" dirty="0"/>
              <a:t> </a:t>
            </a:r>
            <a:r>
              <a:rPr lang="en-US" sz="6000" dirty="0" err="1"/>
              <a:t>Mutamarridi</a:t>
            </a:r>
            <a:endParaRPr lang="en-US" sz="6000" dirty="0"/>
          </a:p>
        </p:txBody>
      </p:sp>
    </p:spTree>
    <p:extLst>
      <p:ext uri="{BB962C8B-B14F-4D97-AF65-F5344CB8AC3E}">
        <p14:creationId xmlns:p14="http://schemas.microsoft.com/office/powerpoint/2010/main" val="3179056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لا لَـن أرى حُـبًّـا .. أعْـظـم وأَقـوى مِـن حُـبِّـكَ </a:t>
            </a:r>
            <a:br>
              <a:rPr lang="ar-KW" dirty="0"/>
            </a:br>
            <a:r>
              <a:rPr lang="ar-KW" dirty="0"/>
              <a:t>فَــــوقَ الصَّــلـيــبِ يــا سَــيِّــدي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will never encounter a greater and stronger Love than Yours on the Cross, oh My Lord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5800" dirty="0" err="1"/>
              <a:t>Lā</a:t>
            </a:r>
            <a:r>
              <a:rPr lang="en-US" sz="5800" dirty="0"/>
              <a:t> Lan ‛</a:t>
            </a:r>
            <a:r>
              <a:rPr lang="en-US" sz="5800" dirty="0" err="1"/>
              <a:t>Arā</a:t>
            </a:r>
            <a:r>
              <a:rPr lang="en-US" sz="5800" dirty="0"/>
              <a:t> </a:t>
            </a:r>
            <a:r>
              <a:rPr lang="en-US" sz="5800" dirty="0" err="1"/>
              <a:t>Ḥubban</a:t>
            </a:r>
            <a:r>
              <a:rPr lang="en-US" sz="5800" dirty="0"/>
              <a:t> ‛</a:t>
            </a:r>
            <a:r>
              <a:rPr lang="en-US" sz="5800" dirty="0" err="1"/>
              <a:t>A‘ẓam</a:t>
            </a:r>
            <a:r>
              <a:rPr lang="en-US" sz="5800" dirty="0"/>
              <a:t> </a:t>
            </a:r>
            <a:r>
              <a:rPr lang="en-US" sz="5800" dirty="0" err="1"/>
              <a:t>wa‛Aqwā</a:t>
            </a:r>
            <a:r>
              <a:rPr lang="en-US" sz="5800" dirty="0"/>
              <a:t> Min </a:t>
            </a:r>
            <a:r>
              <a:rPr lang="en-US" sz="5800" dirty="0" err="1"/>
              <a:t>Ḥubbika</a:t>
            </a:r>
            <a:r>
              <a:rPr lang="en-US" sz="5800" dirty="0"/>
              <a:t>, </a:t>
            </a:r>
            <a:r>
              <a:rPr lang="en-US" sz="5800" dirty="0" err="1"/>
              <a:t>Fawqa</a:t>
            </a:r>
            <a:r>
              <a:rPr lang="en-US" sz="5800" dirty="0"/>
              <a:t> </a:t>
            </a:r>
            <a:r>
              <a:rPr lang="en-US" sz="5800" dirty="0" err="1"/>
              <a:t>Ṣṣalībi</a:t>
            </a:r>
            <a:r>
              <a:rPr lang="en-US" sz="5800" dirty="0"/>
              <a:t> </a:t>
            </a:r>
            <a:r>
              <a:rPr lang="en-US" sz="5800" dirty="0" err="1"/>
              <a:t>Yā</a:t>
            </a:r>
            <a:r>
              <a:rPr lang="en-US" sz="5800" dirty="0"/>
              <a:t> </a:t>
            </a:r>
            <a:r>
              <a:rPr lang="en-US" sz="5800" dirty="0" err="1"/>
              <a:t>Sayyidī</a:t>
            </a:r>
            <a:endParaRPr lang="en-US" sz="5800" dirty="0"/>
          </a:p>
        </p:txBody>
      </p:sp>
    </p:spTree>
    <p:extLst>
      <p:ext uri="{BB962C8B-B14F-4D97-AF65-F5344CB8AC3E}">
        <p14:creationId xmlns:p14="http://schemas.microsoft.com/office/powerpoint/2010/main" val="3255929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إخْــتَ</a:t>
            </a:r>
            <a:r>
              <a:rPr lang="ar-LB" dirty="0"/>
              <a:t>ـ</a:t>
            </a:r>
            <a:r>
              <a:rPr lang="ar-KW" dirty="0"/>
              <a:t>ـرْتَـهُ طَــوْعًـا .. وَهْــوَ عِــقـابٌ عــادلٌ</a:t>
            </a:r>
            <a:br>
              <a:rPr lang="ar-KW" dirty="0"/>
            </a:br>
            <a:r>
              <a:rPr lang="ar-KW" dirty="0"/>
              <a:t> لآثِــــمٍ مُــتَــمَــرِّدِ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voluntarily choose Crucifixion being the fair punishment for a disobedient sinner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sz="6000" dirty="0"/>
              <a:t>‛</a:t>
            </a:r>
            <a:r>
              <a:rPr lang="en-US" sz="6000" dirty="0" err="1"/>
              <a:t>Ekhtartahu</a:t>
            </a:r>
            <a:r>
              <a:rPr lang="en-US" sz="6000" dirty="0"/>
              <a:t> </a:t>
            </a:r>
            <a:r>
              <a:rPr lang="en-US" sz="6000" dirty="0" err="1"/>
              <a:t>Ṭaw‘an</a:t>
            </a:r>
            <a:r>
              <a:rPr lang="en-US" sz="6000" dirty="0"/>
              <a:t>, </a:t>
            </a:r>
            <a:r>
              <a:rPr lang="en-US" sz="6000" dirty="0" err="1"/>
              <a:t>waHwa</a:t>
            </a:r>
            <a:r>
              <a:rPr lang="en-US" sz="6000" dirty="0"/>
              <a:t> ‘</a:t>
            </a:r>
            <a:r>
              <a:rPr lang="en-US" sz="6000" dirty="0" err="1"/>
              <a:t>Eqābon</a:t>
            </a:r>
            <a:r>
              <a:rPr lang="en-US" sz="6000" dirty="0"/>
              <a:t> ‘</a:t>
            </a:r>
            <a:r>
              <a:rPr lang="en-US" sz="6000" dirty="0" err="1"/>
              <a:t>Ādilon</a:t>
            </a:r>
            <a:r>
              <a:rPr lang="en-US" sz="6000" dirty="0"/>
              <a:t>, </a:t>
            </a:r>
            <a:r>
              <a:rPr lang="en-US" sz="6000" dirty="0" err="1"/>
              <a:t>li‛Āthimen</a:t>
            </a:r>
            <a:r>
              <a:rPr lang="en-US" sz="6000" dirty="0"/>
              <a:t> </a:t>
            </a:r>
            <a:r>
              <a:rPr lang="en-US" sz="6000" dirty="0" err="1"/>
              <a:t>Mutamarridi</a:t>
            </a:r>
            <a:endParaRPr lang="en-US" sz="6000" dirty="0"/>
          </a:p>
        </p:txBody>
      </p:sp>
    </p:spTree>
    <p:extLst>
      <p:ext uri="{BB962C8B-B14F-4D97-AF65-F5344CB8AC3E}">
        <p14:creationId xmlns:p14="http://schemas.microsoft.com/office/powerpoint/2010/main" val="3584604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كَــشــاةٍ تُـسـاقُ .. لِلـذَّبْــحِ لــمْ تَــفــتَــح فــاكَ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were led as a lamb to the slaughter</a:t>
            </a:r>
            <a:br>
              <a:rPr lang="en-US" dirty="0"/>
            </a:br>
            <a:r>
              <a:rPr lang="en-US" dirty="0"/>
              <a:t>Yet, You opened not Your Mouth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kaShāten</a:t>
            </a:r>
            <a:r>
              <a:rPr lang="en-US" dirty="0"/>
              <a:t> </a:t>
            </a:r>
            <a:r>
              <a:rPr lang="en-US" dirty="0" err="1"/>
              <a:t>Tusāqu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liDhabḥi</a:t>
            </a:r>
            <a:r>
              <a:rPr lang="en-US" dirty="0"/>
              <a:t> Lam </a:t>
            </a:r>
            <a:r>
              <a:rPr lang="en-US" dirty="0" err="1"/>
              <a:t>Taftaḥ</a:t>
            </a:r>
            <a:r>
              <a:rPr lang="en-US" dirty="0"/>
              <a:t> </a:t>
            </a:r>
            <a:r>
              <a:rPr lang="en-US" dirty="0" err="1"/>
              <a:t>Fāka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0586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كَـــنَـــعْـــجَــــةٍ صــامِــتــــةٍ</a:t>
            </a:r>
            <a:br>
              <a:rPr lang="ar-KW" dirty="0"/>
            </a:br>
            <a:r>
              <a:rPr lang="ar-KW" dirty="0"/>
              <a:t>اقــتــادوكَ لـلـصَّـلـــبِ هُـنـــاكَ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As a silent sheep before its shearers,</a:t>
            </a:r>
            <a:br>
              <a:rPr lang="en-US" dirty="0"/>
            </a:br>
            <a:r>
              <a:rPr lang="en-US" dirty="0"/>
              <a:t>You were taken down to Crucifixion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kaNa‘jaten</a:t>
            </a:r>
            <a:r>
              <a:rPr lang="en-US" dirty="0"/>
              <a:t> </a:t>
            </a:r>
            <a:r>
              <a:rPr lang="en-US" dirty="0" err="1"/>
              <a:t>Ṣāmetaten</a:t>
            </a:r>
            <a:endParaRPr lang="en-US" dirty="0"/>
          </a:p>
          <a:p>
            <a:r>
              <a:rPr lang="en-US" dirty="0" err="1"/>
              <a:t>Eqtādūka</a:t>
            </a:r>
            <a:r>
              <a:rPr lang="en-US" dirty="0"/>
              <a:t> </a:t>
            </a:r>
            <a:r>
              <a:rPr lang="en-US" dirty="0" err="1"/>
              <a:t>liṢṣalbi</a:t>
            </a:r>
            <a:r>
              <a:rPr lang="en-US" dirty="0"/>
              <a:t> </a:t>
            </a:r>
            <a:r>
              <a:rPr lang="en-US" dirty="0" err="1"/>
              <a:t>Hunāka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8093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كَــشــاةٍ تُـسـاقُ .. لِلـذَّبْــحِ لــمْ تَــفــتَــح فــاكَ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were led as a lamb to the slaughter</a:t>
            </a:r>
            <a:br>
              <a:rPr lang="en-US" dirty="0"/>
            </a:br>
            <a:r>
              <a:rPr lang="en-US" dirty="0"/>
              <a:t>Yet, You opened not Your Mouth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kaShāten</a:t>
            </a:r>
            <a:r>
              <a:rPr lang="en-US" dirty="0"/>
              <a:t> </a:t>
            </a:r>
            <a:r>
              <a:rPr lang="en-US" dirty="0" err="1"/>
              <a:t>Tusāqu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liDhabḥi</a:t>
            </a:r>
            <a:r>
              <a:rPr lang="en-US" dirty="0"/>
              <a:t> Lam </a:t>
            </a:r>
            <a:r>
              <a:rPr lang="en-US" dirty="0" err="1"/>
              <a:t>Taftaḥ</a:t>
            </a:r>
            <a:r>
              <a:rPr lang="en-US" dirty="0"/>
              <a:t> </a:t>
            </a:r>
            <a:r>
              <a:rPr lang="en-US" dirty="0" err="1"/>
              <a:t>Fāka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4943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كَـــنَـــعْـــجَــــةٍ صــامِــتــــةٍ</a:t>
            </a:r>
            <a:br>
              <a:rPr lang="ar-KW" dirty="0"/>
            </a:br>
            <a:r>
              <a:rPr lang="ar-KW" dirty="0"/>
              <a:t>اقــتــادوكَ لـلـصَّـلـــبِ هُـنـــاكَ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As a silent sheep before its shearers,</a:t>
            </a:r>
            <a:br>
              <a:rPr lang="en-US" dirty="0"/>
            </a:br>
            <a:r>
              <a:rPr lang="en-US" dirty="0"/>
              <a:t>You were taken down to Crucifixion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kaNa‘jaten</a:t>
            </a:r>
            <a:r>
              <a:rPr lang="en-US" dirty="0"/>
              <a:t> </a:t>
            </a:r>
            <a:r>
              <a:rPr lang="en-US" dirty="0" err="1"/>
              <a:t>Ṣāmetaten</a:t>
            </a:r>
            <a:endParaRPr lang="en-US" dirty="0"/>
          </a:p>
          <a:p>
            <a:r>
              <a:rPr lang="en-US" dirty="0" err="1"/>
              <a:t>Eqtādūka</a:t>
            </a:r>
            <a:r>
              <a:rPr lang="en-US" dirty="0"/>
              <a:t> </a:t>
            </a:r>
            <a:r>
              <a:rPr lang="en-US" dirty="0" err="1"/>
              <a:t>liṢṣalbi</a:t>
            </a:r>
            <a:r>
              <a:rPr lang="en-US" dirty="0"/>
              <a:t> </a:t>
            </a:r>
            <a:r>
              <a:rPr lang="en-US" dirty="0" err="1"/>
              <a:t>Hunāka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0644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فــي الجُــلْـجُــث</a:t>
            </a:r>
            <a:r>
              <a:rPr lang="ar-LB" dirty="0"/>
              <a:t>ـ</a:t>
            </a:r>
            <a:r>
              <a:rPr lang="ar-KW" dirty="0"/>
              <a:t>ـة .. فــي الجُــلْـجُــث</a:t>
            </a:r>
            <a:r>
              <a:rPr lang="ar-LB" dirty="0"/>
              <a:t>ـ</a:t>
            </a:r>
            <a:r>
              <a:rPr lang="ar-KW" dirty="0"/>
              <a:t>ـة‬</a:t>
            </a:r>
            <a:br>
              <a:rPr lang="ar-KW" dirty="0"/>
            </a:br>
            <a:r>
              <a:rPr lang="ar-KW" dirty="0"/>
              <a:t>‫فَــوقَ الصَّــلــيــبِ فــي الجُــلْـجُــثــة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At The Golgotha, on the Cross at Golgotha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Juljutha</a:t>
            </a:r>
            <a:r>
              <a:rPr lang="en-US" dirty="0"/>
              <a:t> .. </a:t>
            </a:r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Juljutha</a:t>
            </a:r>
            <a:endParaRPr lang="en-US" dirty="0"/>
          </a:p>
          <a:p>
            <a:r>
              <a:rPr lang="en-US" dirty="0" err="1"/>
              <a:t>Fawqa</a:t>
            </a:r>
            <a:r>
              <a:rPr lang="en-US" dirty="0"/>
              <a:t> </a:t>
            </a:r>
            <a:r>
              <a:rPr lang="en-US" dirty="0" err="1"/>
              <a:t>Ṣṣalībi</a:t>
            </a:r>
            <a:r>
              <a:rPr lang="en-US" dirty="0"/>
              <a:t> </a:t>
            </a:r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Juljutha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2334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لُـــمْــنــا وَعَــيَّـــرْنا بُــطْـــرس </a:t>
            </a:r>
            <a:br>
              <a:rPr lang="ar-KW" dirty="0"/>
            </a:br>
            <a:r>
              <a:rPr lang="ar-KW" dirty="0"/>
              <a:t>بـالـجُــبْــنِ يَـــوْمَ أنْــكَـــرَكَ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We blamed and dishonored Peter </a:t>
            </a:r>
            <a:br>
              <a:rPr lang="en-US" dirty="0"/>
            </a:br>
            <a:r>
              <a:rPr lang="en-US" dirty="0"/>
              <a:t>being a coward when he denied You!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Lumnā</a:t>
            </a:r>
            <a:r>
              <a:rPr lang="en-US" dirty="0"/>
              <a:t> </a:t>
            </a:r>
            <a:r>
              <a:rPr lang="en-US" dirty="0" err="1"/>
              <a:t>wa‘Ayyarnā</a:t>
            </a:r>
            <a:r>
              <a:rPr lang="en-US" dirty="0"/>
              <a:t> </a:t>
            </a:r>
            <a:r>
              <a:rPr lang="en-US" dirty="0" err="1"/>
              <a:t>Buṭrus</a:t>
            </a:r>
            <a:endParaRPr lang="en-US" dirty="0"/>
          </a:p>
          <a:p>
            <a:r>
              <a:rPr lang="en-US" dirty="0" err="1"/>
              <a:t>belJubni</a:t>
            </a:r>
            <a:r>
              <a:rPr lang="en-US" dirty="0"/>
              <a:t> </a:t>
            </a:r>
            <a:r>
              <a:rPr lang="en-US" dirty="0" err="1"/>
              <a:t>Yawma</a:t>
            </a:r>
            <a:r>
              <a:rPr lang="en-US" dirty="0"/>
              <a:t> ‛</a:t>
            </a:r>
            <a:r>
              <a:rPr lang="en-US" dirty="0" err="1"/>
              <a:t>Ankaraka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8811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كُـــلُّــنـــا قَــد قُــلْـنا خــائِـــن </a:t>
            </a:r>
            <a:br>
              <a:rPr lang="ar-KW" dirty="0"/>
            </a:br>
            <a:r>
              <a:rPr lang="ar-KW" dirty="0"/>
              <a:t>لِـــيَــهــوَّذا حـيــنَ أسْــلَــمَــكَ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We all called Judas a deceiver </a:t>
            </a:r>
            <a:br>
              <a:rPr lang="en-US" dirty="0"/>
            </a:br>
            <a:r>
              <a:rPr lang="en-US" dirty="0"/>
              <a:t>when he betrayed You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Kullunā</a:t>
            </a:r>
            <a:r>
              <a:rPr lang="en-US" dirty="0"/>
              <a:t> </a:t>
            </a:r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Qulnā</a:t>
            </a:r>
            <a:r>
              <a:rPr lang="en-US" dirty="0"/>
              <a:t> </a:t>
            </a:r>
            <a:r>
              <a:rPr lang="en-US" dirty="0" err="1"/>
              <a:t>Khā‛en</a:t>
            </a:r>
            <a:endParaRPr lang="en-US" dirty="0"/>
          </a:p>
          <a:p>
            <a:r>
              <a:rPr lang="en-US" dirty="0" err="1"/>
              <a:t>liYahuwwadhā</a:t>
            </a:r>
            <a:r>
              <a:rPr lang="en-US" dirty="0"/>
              <a:t> </a:t>
            </a:r>
            <a:r>
              <a:rPr lang="en-US" dirty="0" err="1"/>
              <a:t>Ḥīna</a:t>
            </a:r>
            <a:r>
              <a:rPr lang="en-US" dirty="0"/>
              <a:t> ‛</a:t>
            </a:r>
            <a:r>
              <a:rPr lang="en-US" dirty="0" err="1"/>
              <a:t>Aslamaka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1659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لُـــمْــنــا وَعَــيَّـــرْنا بُــطْـــرس </a:t>
            </a:r>
            <a:br>
              <a:rPr lang="ar-KW" dirty="0"/>
            </a:br>
            <a:r>
              <a:rPr lang="ar-KW" dirty="0"/>
              <a:t>بـالـجُــبْــنِ يَـــوْمَ أنْــكَـــرَكَ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We blamed and dishonored Peter </a:t>
            </a:r>
            <a:br>
              <a:rPr lang="en-US" dirty="0"/>
            </a:br>
            <a:r>
              <a:rPr lang="en-US" dirty="0"/>
              <a:t>being a coward when he denied You!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Lumnā</a:t>
            </a:r>
            <a:r>
              <a:rPr lang="en-US" dirty="0"/>
              <a:t> </a:t>
            </a:r>
            <a:r>
              <a:rPr lang="en-US" dirty="0" err="1"/>
              <a:t>wa‘Ayyarnā</a:t>
            </a:r>
            <a:r>
              <a:rPr lang="en-US" dirty="0"/>
              <a:t> </a:t>
            </a:r>
            <a:r>
              <a:rPr lang="en-US" dirty="0" err="1"/>
              <a:t>Buṭrus</a:t>
            </a:r>
            <a:endParaRPr lang="en-US" dirty="0"/>
          </a:p>
          <a:p>
            <a:r>
              <a:rPr lang="en-US" dirty="0" err="1"/>
              <a:t>belJubni</a:t>
            </a:r>
            <a:r>
              <a:rPr lang="en-US" dirty="0"/>
              <a:t> </a:t>
            </a:r>
            <a:r>
              <a:rPr lang="en-US" dirty="0" err="1"/>
              <a:t>Yawma</a:t>
            </a:r>
            <a:r>
              <a:rPr lang="en-US" dirty="0"/>
              <a:t> ‛</a:t>
            </a:r>
            <a:r>
              <a:rPr lang="en-US" dirty="0" err="1"/>
              <a:t>Ankaraka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4006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كُـــلُّــنـــا قَــد قُــلْـنا خــائِـــن </a:t>
            </a:r>
            <a:br>
              <a:rPr lang="ar-KW" dirty="0"/>
            </a:br>
            <a:r>
              <a:rPr lang="ar-KW" dirty="0"/>
              <a:t>لِـــيَــهــوَّذا حـيــنَ أسْــلَــمَــكَ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We all called Judas a deceiver </a:t>
            </a:r>
            <a:br>
              <a:rPr lang="en-US" dirty="0"/>
            </a:br>
            <a:r>
              <a:rPr lang="en-US" dirty="0"/>
              <a:t>when he betrayed You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Kullunā</a:t>
            </a:r>
            <a:r>
              <a:rPr lang="en-US" dirty="0"/>
              <a:t> </a:t>
            </a:r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Qulnā</a:t>
            </a:r>
            <a:r>
              <a:rPr lang="en-US" dirty="0"/>
              <a:t> </a:t>
            </a:r>
            <a:r>
              <a:rPr lang="en-US" dirty="0" err="1"/>
              <a:t>Khā‛en</a:t>
            </a:r>
            <a:endParaRPr lang="en-US" dirty="0"/>
          </a:p>
          <a:p>
            <a:r>
              <a:rPr lang="en-US" dirty="0" err="1"/>
              <a:t>liYahuwwadhā</a:t>
            </a:r>
            <a:r>
              <a:rPr lang="en-US" dirty="0"/>
              <a:t> </a:t>
            </a:r>
            <a:r>
              <a:rPr lang="en-US" dirty="0" err="1"/>
              <a:t>Ḥīna</a:t>
            </a:r>
            <a:r>
              <a:rPr lang="en-US" dirty="0"/>
              <a:t> ‛</a:t>
            </a:r>
            <a:r>
              <a:rPr lang="en-US" dirty="0" err="1"/>
              <a:t>Aslamaka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7358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وَنَـحْــنُ الــيَــوْمَ أمــامَ الـنّــاسِ </a:t>
            </a:r>
            <a:br>
              <a:rPr lang="ar-KW" dirty="0"/>
            </a:br>
            <a:r>
              <a:rPr lang="ar-KW" dirty="0"/>
              <a:t>نَــسْــتـحــي بِــكَ، نُــنــكِـــرُكَ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Today, we all feel ashamed of Your Name</a:t>
            </a:r>
            <a:br>
              <a:rPr lang="en-US" dirty="0"/>
            </a:br>
            <a:r>
              <a:rPr lang="en-US" dirty="0"/>
              <a:t>and we deny You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waNaḥnul</a:t>
            </a:r>
            <a:r>
              <a:rPr lang="en-US" dirty="0"/>
              <a:t> </a:t>
            </a:r>
            <a:r>
              <a:rPr lang="en-US" dirty="0" err="1"/>
              <a:t>Yawma</a:t>
            </a:r>
            <a:r>
              <a:rPr lang="en-US" dirty="0"/>
              <a:t> ‛</a:t>
            </a:r>
            <a:r>
              <a:rPr lang="en-US" dirty="0" err="1"/>
              <a:t>Amāma</a:t>
            </a:r>
            <a:r>
              <a:rPr lang="en-US" dirty="0"/>
              <a:t> </a:t>
            </a:r>
            <a:r>
              <a:rPr lang="en-US" dirty="0" err="1"/>
              <a:t>Nnāsi</a:t>
            </a:r>
            <a:r>
              <a:rPr lang="en-US" dirty="0"/>
              <a:t> </a:t>
            </a:r>
            <a:r>
              <a:rPr lang="en-US" dirty="0" err="1"/>
              <a:t>Nastaḥī</a:t>
            </a:r>
            <a:r>
              <a:rPr lang="en-US" dirty="0"/>
              <a:t> </a:t>
            </a:r>
            <a:r>
              <a:rPr lang="en-US" dirty="0" err="1"/>
              <a:t>Bika</a:t>
            </a:r>
            <a:r>
              <a:rPr lang="en-US" dirty="0"/>
              <a:t> </a:t>
            </a:r>
            <a:r>
              <a:rPr lang="en-US" dirty="0" err="1"/>
              <a:t>Nunkiruka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4144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بِــقِــطْـعَــتــيْــنِ مِـــنَ الـنُّـحـــاسِ </a:t>
            </a:r>
            <a:br>
              <a:rPr lang="ar-KW" dirty="0"/>
            </a:br>
            <a:r>
              <a:rPr lang="ar-KW" dirty="0"/>
              <a:t>مِــثْــلَ يَــهــوَّذا نُــســلِــمُــكَ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With two pieces of Copper, </a:t>
            </a:r>
            <a:br>
              <a:rPr lang="en-US" dirty="0"/>
            </a:br>
            <a:r>
              <a:rPr lang="en-US" dirty="0"/>
              <a:t>we betray You like Judas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biQeṭ‘atayni</a:t>
            </a:r>
            <a:r>
              <a:rPr lang="en-US" dirty="0"/>
              <a:t> Mina </a:t>
            </a:r>
            <a:r>
              <a:rPr lang="en-US" dirty="0" err="1"/>
              <a:t>Nnuḥāsi</a:t>
            </a:r>
            <a:endParaRPr lang="en-US" dirty="0"/>
          </a:p>
          <a:p>
            <a:r>
              <a:rPr lang="en-US" dirty="0" err="1"/>
              <a:t>Mithla</a:t>
            </a:r>
            <a:r>
              <a:rPr lang="en-US" dirty="0"/>
              <a:t> </a:t>
            </a:r>
            <a:r>
              <a:rPr lang="en-US" dirty="0" err="1"/>
              <a:t>Yahuwwadhā</a:t>
            </a:r>
            <a:r>
              <a:rPr lang="en-US" dirty="0"/>
              <a:t> </a:t>
            </a:r>
            <a:r>
              <a:rPr lang="en-US" dirty="0" err="1"/>
              <a:t>Nuslimuka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1748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وَنَـحْــنُ الــيَــوْمَ أمــامَ الـنّــاسِ </a:t>
            </a:r>
            <a:br>
              <a:rPr lang="ar-KW" dirty="0"/>
            </a:br>
            <a:r>
              <a:rPr lang="ar-KW" dirty="0"/>
              <a:t>نَــسْــتـحــي بِــكَ، نُــنــكِـــرُكَ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Today, we all feel ashamed of Your Name</a:t>
            </a:r>
            <a:br>
              <a:rPr lang="en-US" dirty="0"/>
            </a:br>
            <a:r>
              <a:rPr lang="en-US" dirty="0"/>
              <a:t>and we deny You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waNaḥnul</a:t>
            </a:r>
            <a:r>
              <a:rPr lang="en-US" dirty="0"/>
              <a:t> </a:t>
            </a:r>
            <a:r>
              <a:rPr lang="en-US" dirty="0" err="1"/>
              <a:t>Yawma</a:t>
            </a:r>
            <a:r>
              <a:rPr lang="en-US" dirty="0"/>
              <a:t> ‛</a:t>
            </a:r>
            <a:r>
              <a:rPr lang="en-US" dirty="0" err="1"/>
              <a:t>Amāma</a:t>
            </a:r>
            <a:r>
              <a:rPr lang="en-US" dirty="0"/>
              <a:t> </a:t>
            </a:r>
            <a:r>
              <a:rPr lang="en-US" dirty="0" err="1"/>
              <a:t>Nnāsi</a:t>
            </a:r>
            <a:r>
              <a:rPr lang="en-US" dirty="0"/>
              <a:t> </a:t>
            </a:r>
            <a:r>
              <a:rPr lang="en-US" dirty="0" err="1"/>
              <a:t>Nastaḥī</a:t>
            </a:r>
            <a:r>
              <a:rPr lang="en-US" dirty="0"/>
              <a:t> </a:t>
            </a:r>
            <a:r>
              <a:rPr lang="en-US" dirty="0" err="1"/>
              <a:t>Bika</a:t>
            </a:r>
            <a:r>
              <a:rPr lang="en-US" dirty="0"/>
              <a:t> </a:t>
            </a:r>
            <a:r>
              <a:rPr lang="en-US" dirty="0" err="1"/>
              <a:t>Nunkiruka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0058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بِــقِــطْـعَــتــيْــنِ مِـــنَ الـنُّـحـــاسِ </a:t>
            </a:r>
            <a:br>
              <a:rPr lang="ar-KW" dirty="0"/>
            </a:br>
            <a:r>
              <a:rPr lang="ar-KW" dirty="0"/>
              <a:t>مِــثْــلَ يَــهــوَّذا نُــســلِــمُــكَ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With two pieces of Copper, </a:t>
            </a:r>
            <a:br>
              <a:rPr lang="en-US" dirty="0"/>
            </a:br>
            <a:r>
              <a:rPr lang="en-US" dirty="0"/>
              <a:t>we betray You like Judas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biQeṭ‘atayni</a:t>
            </a:r>
            <a:r>
              <a:rPr lang="en-US" dirty="0"/>
              <a:t> Mina </a:t>
            </a:r>
            <a:r>
              <a:rPr lang="en-US" dirty="0" err="1"/>
              <a:t>Nnuḥāsi</a:t>
            </a:r>
            <a:endParaRPr lang="en-US" dirty="0"/>
          </a:p>
          <a:p>
            <a:r>
              <a:rPr lang="en-US" dirty="0" err="1"/>
              <a:t>Mithla</a:t>
            </a:r>
            <a:r>
              <a:rPr lang="en-US" dirty="0"/>
              <a:t> </a:t>
            </a:r>
            <a:r>
              <a:rPr lang="en-US" dirty="0" err="1"/>
              <a:t>Yahuwwadhā</a:t>
            </a:r>
            <a:r>
              <a:rPr lang="en-US" dirty="0"/>
              <a:t> </a:t>
            </a:r>
            <a:r>
              <a:rPr lang="en-US" dirty="0" err="1"/>
              <a:t>Nuslimuka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850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وَرُغـــمَ ذاكَ .. نَــحْـــنُ نَــــراكَ </a:t>
            </a:r>
            <a:br>
              <a:rPr lang="ar-KW" dirty="0"/>
            </a:br>
            <a:r>
              <a:rPr lang="ar-KW" dirty="0"/>
              <a:t>تَــنْــسى أَســــاكَ .. بِـحُــبِّـــكَ الـمُــتَــجَــدِّدِ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Despite our acts, You forgive our trespasses </a:t>
            </a:r>
            <a:br>
              <a:rPr lang="en-US" dirty="0"/>
            </a:br>
            <a:r>
              <a:rPr lang="en-US" dirty="0"/>
              <a:t>with Your Infinite Love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waRughma</a:t>
            </a:r>
            <a:r>
              <a:rPr lang="en-US" dirty="0"/>
              <a:t> </a:t>
            </a:r>
            <a:r>
              <a:rPr lang="en-US" dirty="0" err="1"/>
              <a:t>Dhāka</a:t>
            </a:r>
            <a:r>
              <a:rPr lang="en-US" dirty="0"/>
              <a:t>, </a:t>
            </a:r>
            <a:r>
              <a:rPr lang="en-US" dirty="0" err="1"/>
              <a:t>Naḥnu</a:t>
            </a:r>
            <a:r>
              <a:rPr lang="en-US" dirty="0"/>
              <a:t> </a:t>
            </a:r>
            <a:r>
              <a:rPr lang="en-US" dirty="0" err="1"/>
              <a:t>Narāka</a:t>
            </a:r>
            <a:r>
              <a:rPr lang="en-US" dirty="0"/>
              <a:t> </a:t>
            </a:r>
            <a:r>
              <a:rPr lang="en-US" dirty="0" err="1"/>
              <a:t>Tansā</a:t>
            </a:r>
            <a:r>
              <a:rPr lang="en-US" dirty="0"/>
              <a:t> ‛</a:t>
            </a:r>
            <a:r>
              <a:rPr lang="en-US" dirty="0" err="1"/>
              <a:t>Asāka</a:t>
            </a:r>
            <a:r>
              <a:rPr lang="en-US" dirty="0"/>
              <a:t> </a:t>
            </a:r>
            <a:r>
              <a:rPr lang="en-US" dirty="0" err="1"/>
              <a:t>biḤubbikal</a:t>
            </a:r>
            <a:r>
              <a:rPr lang="en-US" dirty="0"/>
              <a:t> </a:t>
            </a:r>
            <a:r>
              <a:rPr lang="en-US" dirty="0" err="1"/>
              <a:t>Mutajadidi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7625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كَــشــاةٍ تُـسـاقُ .. لِلـذَّبْــحِ لــمْ تَــفــتَــح فــاكَ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were led as a lamb to the slaughter</a:t>
            </a:r>
            <a:br>
              <a:rPr lang="en-US" dirty="0"/>
            </a:br>
            <a:r>
              <a:rPr lang="en-US" dirty="0"/>
              <a:t>Yet, You opened not Your Mouth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kaShāten</a:t>
            </a:r>
            <a:r>
              <a:rPr lang="en-US" dirty="0"/>
              <a:t> </a:t>
            </a:r>
            <a:r>
              <a:rPr lang="en-US" dirty="0" err="1"/>
              <a:t>Tusāqu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liDhabḥi</a:t>
            </a:r>
            <a:r>
              <a:rPr lang="en-US" dirty="0"/>
              <a:t> Lam </a:t>
            </a:r>
            <a:r>
              <a:rPr lang="en-US" dirty="0" err="1"/>
              <a:t>Taftaḥ</a:t>
            </a:r>
            <a:r>
              <a:rPr lang="en-US" dirty="0"/>
              <a:t> </a:t>
            </a:r>
            <a:r>
              <a:rPr lang="en-US" dirty="0" err="1"/>
              <a:t>Fāka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0776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كَـــنَـــعْـــجَــــةٍ صــامِــتــــةٍ</a:t>
            </a:r>
            <a:br>
              <a:rPr lang="ar-KW" dirty="0"/>
            </a:br>
            <a:r>
              <a:rPr lang="ar-KW" dirty="0"/>
              <a:t>اقــتــادوكَ لـلـصَّـلـــبِ هُـنـــاكَ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As a silent sheep before its shearers,</a:t>
            </a:r>
            <a:br>
              <a:rPr lang="en-US" dirty="0"/>
            </a:br>
            <a:r>
              <a:rPr lang="en-US" dirty="0"/>
              <a:t>You were taken down to Crucifixion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kaNa‘jaten</a:t>
            </a:r>
            <a:r>
              <a:rPr lang="en-US" dirty="0"/>
              <a:t> </a:t>
            </a:r>
            <a:r>
              <a:rPr lang="en-US" dirty="0" err="1"/>
              <a:t>Ṣāmetaten</a:t>
            </a:r>
            <a:endParaRPr lang="en-US" dirty="0"/>
          </a:p>
          <a:p>
            <a:r>
              <a:rPr lang="en-US" dirty="0" err="1"/>
              <a:t>Eqtādūka</a:t>
            </a:r>
            <a:r>
              <a:rPr lang="en-US" dirty="0"/>
              <a:t> </a:t>
            </a:r>
            <a:r>
              <a:rPr lang="en-US" dirty="0" err="1"/>
              <a:t>liṢṣalbi</a:t>
            </a:r>
            <a:r>
              <a:rPr lang="en-US" dirty="0"/>
              <a:t> </a:t>
            </a:r>
            <a:r>
              <a:rPr lang="en-US" dirty="0" err="1"/>
              <a:t>Hunāka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0736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كَــشــاةٍ تُـسـاقُ .. لِلـذَّبْــحِ لــمْ تَــفــتَــح فــاكَ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were led as a lamb to the slaughter</a:t>
            </a:r>
            <a:br>
              <a:rPr lang="en-US" dirty="0"/>
            </a:br>
            <a:r>
              <a:rPr lang="en-US" dirty="0"/>
              <a:t>Yet, You opened not Your Mouth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kaShāten</a:t>
            </a:r>
            <a:r>
              <a:rPr lang="en-US" dirty="0"/>
              <a:t> </a:t>
            </a:r>
            <a:r>
              <a:rPr lang="en-US" dirty="0" err="1"/>
              <a:t>Tusāqu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liDhabḥi</a:t>
            </a:r>
            <a:r>
              <a:rPr lang="en-US" dirty="0"/>
              <a:t> Lam </a:t>
            </a:r>
            <a:r>
              <a:rPr lang="en-US" dirty="0" err="1"/>
              <a:t>Taftaḥ</a:t>
            </a:r>
            <a:r>
              <a:rPr lang="en-US" dirty="0"/>
              <a:t> </a:t>
            </a:r>
            <a:r>
              <a:rPr lang="en-US" dirty="0" err="1"/>
              <a:t>Fāka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8741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كَـــنَـــعْـــجَــــةٍ صــامِــتــــةٍ</a:t>
            </a:r>
            <a:br>
              <a:rPr lang="ar-KW" dirty="0"/>
            </a:br>
            <a:r>
              <a:rPr lang="ar-KW" dirty="0"/>
              <a:t>اقــتــادوكَ لـلـصَّـلـــبِ هُـنـــاكَ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As a silent sheep before its shearers,</a:t>
            </a:r>
            <a:br>
              <a:rPr lang="en-US" dirty="0"/>
            </a:br>
            <a:r>
              <a:rPr lang="en-US" dirty="0"/>
              <a:t>You were taken down to Crucifixion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kaNa‘jaten</a:t>
            </a:r>
            <a:r>
              <a:rPr lang="en-US" dirty="0"/>
              <a:t> </a:t>
            </a:r>
            <a:r>
              <a:rPr lang="en-US" dirty="0" err="1"/>
              <a:t>Ṣāmetaten</a:t>
            </a:r>
            <a:endParaRPr lang="en-US" dirty="0"/>
          </a:p>
          <a:p>
            <a:r>
              <a:rPr lang="en-US" dirty="0" err="1"/>
              <a:t>Eqtādūka</a:t>
            </a:r>
            <a:r>
              <a:rPr lang="en-US" dirty="0"/>
              <a:t> </a:t>
            </a:r>
            <a:r>
              <a:rPr lang="en-US" dirty="0" err="1"/>
              <a:t>liṢṣalbi</a:t>
            </a:r>
            <a:r>
              <a:rPr lang="en-US" dirty="0"/>
              <a:t> </a:t>
            </a:r>
            <a:r>
              <a:rPr lang="en-US" dirty="0" err="1"/>
              <a:t>Hunāka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3784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فــي الجُــلْـجُــث</a:t>
            </a:r>
            <a:r>
              <a:rPr lang="ar-LB" dirty="0"/>
              <a:t>ـ</a:t>
            </a:r>
            <a:r>
              <a:rPr lang="ar-KW" dirty="0"/>
              <a:t>ـة .. فــي الجُــلْـجُــث</a:t>
            </a:r>
            <a:r>
              <a:rPr lang="ar-LB" dirty="0"/>
              <a:t>ـ</a:t>
            </a:r>
            <a:r>
              <a:rPr lang="ar-KW" dirty="0"/>
              <a:t>ـة‬</a:t>
            </a:r>
            <a:br>
              <a:rPr lang="ar-KW" dirty="0"/>
            </a:br>
            <a:r>
              <a:rPr lang="ar-KW" dirty="0"/>
              <a:t>‫فَــوقَ الصَّــلــيــبِ فــي الجُــلْـجُــثـ</a:t>
            </a:r>
            <a:r>
              <a:rPr lang="ar-LB" dirty="0"/>
              <a:t>ـ</a:t>
            </a:r>
            <a:r>
              <a:rPr lang="ar-KW" dirty="0"/>
              <a:t>ة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At The Golgotha, on the Cross at Golgotha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Juljutha</a:t>
            </a:r>
            <a:r>
              <a:rPr lang="en-US" dirty="0"/>
              <a:t> .. </a:t>
            </a:r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Juljutha</a:t>
            </a:r>
            <a:endParaRPr lang="en-US" dirty="0"/>
          </a:p>
          <a:p>
            <a:r>
              <a:rPr lang="en-US" dirty="0" err="1"/>
              <a:t>Fawqa</a:t>
            </a:r>
            <a:r>
              <a:rPr lang="en-US" dirty="0"/>
              <a:t> </a:t>
            </a:r>
            <a:r>
              <a:rPr lang="en-US" dirty="0" err="1"/>
              <a:t>Ṣṣalībi</a:t>
            </a:r>
            <a:r>
              <a:rPr lang="en-US" dirty="0"/>
              <a:t> </a:t>
            </a:r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Juljutha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595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الجَـــمْـــعُ كــــانَ يُـــنـــادي</a:t>
            </a:r>
            <a:br>
              <a:rPr lang="ar-KW" dirty="0"/>
            </a:br>
            <a:r>
              <a:rPr lang="ar-KW" dirty="0"/>
              <a:t>لِــبَ</a:t>
            </a:r>
            <a:r>
              <a:rPr lang="ar-LB" dirty="0"/>
              <a:t>ـ</a:t>
            </a:r>
            <a:r>
              <a:rPr lang="ar-KW" dirty="0"/>
              <a:t>ـرابَــسَ يُــطْــلَــقَ بِالإفــــراج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The Crowed cried out to free Barabbas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alJam‘u</a:t>
            </a:r>
            <a:r>
              <a:rPr lang="en-US" dirty="0"/>
              <a:t> </a:t>
            </a:r>
            <a:r>
              <a:rPr lang="en-US" dirty="0" err="1"/>
              <a:t>Kāna</a:t>
            </a:r>
            <a:r>
              <a:rPr lang="en-US" dirty="0"/>
              <a:t> </a:t>
            </a:r>
            <a:r>
              <a:rPr lang="en-US" dirty="0" err="1"/>
              <a:t>Yunādī</a:t>
            </a:r>
            <a:endParaRPr lang="en-US" dirty="0"/>
          </a:p>
          <a:p>
            <a:r>
              <a:rPr lang="en-US" dirty="0" err="1"/>
              <a:t>liBarābasa</a:t>
            </a:r>
            <a:r>
              <a:rPr lang="en-US" dirty="0"/>
              <a:t> </a:t>
            </a:r>
            <a:r>
              <a:rPr lang="en-US" dirty="0" err="1"/>
              <a:t>Yuṭlaqa</a:t>
            </a:r>
            <a:r>
              <a:rPr lang="en-US" dirty="0"/>
              <a:t> </a:t>
            </a:r>
            <a:r>
              <a:rPr lang="en-US" dirty="0" err="1"/>
              <a:t>bel‛Efrāj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1075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صَــلْــبُــكَ كـــانَ مَــطْــلَــبَـــهُـــم </a:t>
            </a:r>
            <a:br>
              <a:rPr lang="ar-KW" dirty="0"/>
            </a:br>
            <a:r>
              <a:rPr lang="ar-KW" dirty="0"/>
              <a:t>أنْ تُــجْــلَــدَ أنـــتَ بالــكِــربــاج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Your Crucifixion was their desire</a:t>
            </a:r>
            <a:br>
              <a:rPr lang="en-US" dirty="0"/>
            </a:br>
            <a:r>
              <a:rPr lang="en-US" dirty="0"/>
              <a:t>So You would be scourged with a birch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Ṣalbuka</a:t>
            </a:r>
            <a:r>
              <a:rPr lang="en-US" dirty="0"/>
              <a:t> </a:t>
            </a:r>
            <a:r>
              <a:rPr lang="en-US" dirty="0" err="1"/>
              <a:t>Kāna</a:t>
            </a:r>
            <a:r>
              <a:rPr lang="en-US" dirty="0"/>
              <a:t> </a:t>
            </a:r>
            <a:r>
              <a:rPr lang="en-US" dirty="0" err="1"/>
              <a:t>Maṭlabahum</a:t>
            </a:r>
            <a:endParaRPr lang="en-US" dirty="0"/>
          </a:p>
          <a:p>
            <a:r>
              <a:rPr lang="en-US" dirty="0"/>
              <a:t>‛An </a:t>
            </a:r>
            <a:r>
              <a:rPr lang="en-US" dirty="0" err="1"/>
              <a:t>Tujlada</a:t>
            </a:r>
            <a:r>
              <a:rPr lang="en-US" dirty="0"/>
              <a:t> ‛Anta </a:t>
            </a:r>
            <a:r>
              <a:rPr lang="en-US" dirty="0" err="1"/>
              <a:t>belKerbāj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7540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الجَـــمْـــعُ كــــانَ يُـــنـــادي</a:t>
            </a:r>
            <a:br>
              <a:rPr lang="ar-KW" dirty="0"/>
            </a:br>
            <a:r>
              <a:rPr lang="ar-KW" dirty="0"/>
              <a:t>لِــبَــرابَ</a:t>
            </a:r>
            <a:r>
              <a:rPr lang="ar-LB" dirty="0"/>
              <a:t>ـ</a:t>
            </a:r>
            <a:r>
              <a:rPr lang="ar-KW" dirty="0"/>
              <a:t>ـسَ يُــطْــلَــقَ بِالإفــــراج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The Crowed cried out to free Barabbas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alJam‘u</a:t>
            </a:r>
            <a:r>
              <a:rPr lang="en-US" dirty="0"/>
              <a:t> </a:t>
            </a:r>
            <a:r>
              <a:rPr lang="en-US" dirty="0" err="1"/>
              <a:t>Kāna</a:t>
            </a:r>
            <a:r>
              <a:rPr lang="en-US" dirty="0"/>
              <a:t> </a:t>
            </a:r>
            <a:r>
              <a:rPr lang="en-US" dirty="0" err="1"/>
              <a:t>Yunādī</a:t>
            </a:r>
            <a:endParaRPr lang="en-US" dirty="0"/>
          </a:p>
          <a:p>
            <a:r>
              <a:rPr lang="en-US" dirty="0" err="1"/>
              <a:t>liBarābasa</a:t>
            </a:r>
            <a:r>
              <a:rPr lang="en-US" dirty="0"/>
              <a:t> </a:t>
            </a:r>
            <a:r>
              <a:rPr lang="en-US" dirty="0" err="1"/>
              <a:t>Yuṭlaqa</a:t>
            </a:r>
            <a:r>
              <a:rPr lang="en-US" dirty="0"/>
              <a:t> </a:t>
            </a:r>
            <a:r>
              <a:rPr lang="en-US" dirty="0" err="1"/>
              <a:t>bel‛Efrāj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4073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صَــلْــبُــكَ كـــانَ مَــطْــلَــبَـــهُـــم </a:t>
            </a:r>
            <a:br>
              <a:rPr lang="ar-KW" dirty="0"/>
            </a:br>
            <a:r>
              <a:rPr lang="ar-KW" dirty="0"/>
              <a:t>أنْ تُــجْــلَــدَ أنـــتَ بالــكِــربــاج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Your Crucifixion was their desire</a:t>
            </a:r>
            <a:br>
              <a:rPr lang="en-US" dirty="0"/>
            </a:br>
            <a:r>
              <a:rPr lang="en-US" dirty="0"/>
              <a:t>So You would be scourged with a birch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Ṣalbuka</a:t>
            </a:r>
            <a:r>
              <a:rPr lang="en-US" dirty="0"/>
              <a:t> </a:t>
            </a:r>
            <a:r>
              <a:rPr lang="en-US" dirty="0" err="1"/>
              <a:t>Kāna</a:t>
            </a:r>
            <a:r>
              <a:rPr lang="en-US" dirty="0"/>
              <a:t> </a:t>
            </a:r>
            <a:r>
              <a:rPr lang="en-US" dirty="0" err="1"/>
              <a:t>Maṭlabahum</a:t>
            </a:r>
            <a:endParaRPr lang="en-US" dirty="0"/>
          </a:p>
          <a:p>
            <a:r>
              <a:rPr lang="en-US" dirty="0"/>
              <a:t>‛An </a:t>
            </a:r>
            <a:r>
              <a:rPr lang="en-US" dirty="0" err="1"/>
              <a:t>Tujlada</a:t>
            </a:r>
            <a:r>
              <a:rPr lang="en-US" dirty="0"/>
              <a:t> ‛Anta </a:t>
            </a:r>
            <a:r>
              <a:rPr lang="en-US" dirty="0" err="1"/>
              <a:t>belKerbāj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587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حــاكَـــمـــوكَ، عَـــيَّـــروكَ </a:t>
            </a:r>
            <a:br>
              <a:rPr lang="ar-KW" dirty="0"/>
            </a:br>
            <a:r>
              <a:rPr lang="ar-KW" dirty="0"/>
              <a:t>حَــمَّــلــوكَ صَــلــيـبَ الـعـار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were judged, dishonored </a:t>
            </a:r>
            <a:br>
              <a:rPr lang="en-US" dirty="0"/>
            </a:br>
            <a:r>
              <a:rPr lang="en-US" dirty="0"/>
              <a:t>and then You carried on The Cross of Shame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Ḥākamūka</a:t>
            </a:r>
            <a:r>
              <a:rPr lang="en-US" dirty="0"/>
              <a:t>, ‘</a:t>
            </a:r>
            <a:r>
              <a:rPr lang="en-US" dirty="0" err="1"/>
              <a:t>Ayyarūka</a:t>
            </a:r>
            <a:br>
              <a:rPr lang="en-US" dirty="0"/>
            </a:br>
            <a:r>
              <a:rPr lang="en-US" dirty="0" err="1"/>
              <a:t>Ḥammalūka</a:t>
            </a:r>
            <a:r>
              <a:rPr lang="en-US" dirty="0"/>
              <a:t> </a:t>
            </a:r>
            <a:r>
              <a:rPr lang="en-US" dirty="0" err="1"/>
              <a:t>Ṣalībal</a:t>
            </a:r>
            <a:r>
              <a:rPr lang="en-US" dirty="0"/>
              <a:t> ‘</a:t>
            </a:r>
            <a:r>
              <a:rPr lang="en-US" dirty="0" err="1"/>
              <a:t>Ār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1442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بَــيْــنَ لُــصـــوصٍ عَـــلَّــقـــوكَ</a:t>
            </a:r>
            <a:br>
              <a:rPr lang="ar-KW" dirty="0"/>
            </a:br>
            <a:r>
              <a:rPr lang="ar-KW" dirty="0"/>
              <a:t>أيُّــهــا الـقُـــدُّوسُ الــبــار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were hanged in between two thieves </a:t>
            </a:r>
          </a:p>
          <a:p>
            <a:r>
              <a:rPr lang="en-US" dirty="0"/>
              <a:t>Oh Holy Righteous!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Bayna</a:t>
            </a:r>
            <a:r>
              <a:rPr lang="en-US" dirty="0"/>
              <a:t> </a:t>
            </a:r>
            <a:r>
              <a:rPr lang="en-US" dirty="0" err="1"/>
              <a:t>Luṣūṣen</a:t>
            </a:r>
            <a:r>
              <a:rPr lang="en-US" dirty="0"/>
              <a:t> ‘</a:t>
            </a:r>
            <a:r>
              <a:rPr lang="en-US" dirty="0" err="1"/>
              <a:t>Allaqūka</a:t>
            </a:r>
            <a:endParaRPr lang="en-US" dirty="0"/>
          </a:p>
          <a:p>
            <a:r>
              <a:rPr lang="en-US" dirty="0"/>
              <a:t>‛</a:t>
            </a:r>
            <a:r>
              <a:rPr lang="en-US" dirty="0" err="1"/>
              <a:t>Ayyuhāl</a:t>
            </a:r>
            <a:r>
              <a:rPr lang="en-US" dirty="0"/>
              <a:t> </a:t>
            </a:r>
            <a:r>
              <a:rPr lang="en-US" dirty="0" err="1"/>
              <a:t>Quddūsul</a:t>
            </a:r>
            <a:r>
              <a:rPr lang="en-US" dirty="0"/>
              <a:t> </a:t>
            </a:r>
            <a:r>
              <a:rPr lang="en-US" dirty="0" err="1"/>
              <a:t>Bār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2315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حــاكَـــمـــوكَ، عَـــيَّـــروكَ </a:t>
            </a:r>
            <a:br>
              <a:rPr lang="ar-KW" dirty="0"/>
            </a:br>
            <a:r>
              <a:rPr lang="ar-KW" dirty="0"/>
              <a:t>حَــمَّــلــوكَ صَــلــيـبَ الـعـار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were judged, dishonored </a:t>
            </a:r>
            <a:br>
              <a:rPr lang="en-US" dirty="0"/>
            </a:br>
            <a:r>
              <a:rPr lang="en-US" dirty="0"/>
              <a:t>and then You carried on The Cross of Shame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Ḥākamūka</a:t>
            </a:r>
            <a:r>
              <a:rPr lang="en-US" dirty="0"/>
              <a:t>, ‘</a:t>
            </a:r>
            <a:r>
              <a:rPr lang="en-US" dirty="0" err="1"/>
              <a:t>Ayyarūka</a:t>
            </a:r>
            <a:br>
              <a:rPr lang="en-US" dirty="0"/>
            </a:br>
            <a:r>
              <a:rPr lang="en-US" dirty="0" err="1"/>
              <a:t>Ḥammalūka</a:t>
            </a:r>
            <a:r>
              <a:rPr lang="en-US" dirty="0"/>
              <a:t> </a:t>
            </a:r>
            <a:r>
              <a:rPr lang="en-US" dirty="0" err="1"/>
              <a:t>Ṣalībal</a:t>
            </a:r>
            <a:r>
              <a:rPr lang="en-US" dirty="0"/>
              <a:t> ‘</a:t>
            </a:r>
            <a:r>
              <a:rPr lang="en-US" dirty="0" err="1"/>
              <a:t>Ār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3072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بَــيْــنَ لُــصـــوصٍ عَـــلَّــقـــوكَ</a:t>
            </a:r>
            <a:br>
              <a:rPr lang="ar-KW" dirty="0"/>
            </a:br>
            <a:r>
              <a:rPr lang="ar-KW" dirty="0"/>
              <a:t>أيُّــهــا الـقُـــدُّوسُ الــبــار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were hanged in between two thieves </a:t>
            </a:r>
          </a:p>
          <a:p>
            <a:r>
              <a:rPr lang="en-US" dirty="0"/>
              <a:t>Oh Holy Righteous!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Bayna</a:t>
            </a:r>
            <a:r>
              <a:rPr lang="en-US" dirty="0"/>
              <a:t> </a:t>
            </a:r>
            <a:r>
              <a:rPr lang="en-US" dirty="0" err="1"/>
              <a:t>Luṣūṣen</a:t>
            </a:r>
            <a:r>
              <a:rPr lang="en-US" dirty="0"/>
              <a:t> ‘</a:t>
            </a:r>
            <a:r>
              <a:rPr lang="en-US" dirty="0" err="1"/>
              <a:t>Allaqūka</a:t>
            </a:r>
            <a:endParaRPr lang="en-US" dirty="0"/>
          </a:p>
          <a:p>
            <a:r>
              <a:rPr lang="en-US" dirty="0"/>
              <a:t>‛</a:t>
            </a:r>
            <a:r>
              <a:rPr lang="en-US" dirty="0" err="1"/>
              <a:t>Ayyuhāl</a:t>
            </a:r>
            <a:r>
              <a:rPr lang="en-US" dirty="0"/>
              <a:t> </a:t>
            </a:r>
            <a:r>
              <a:rPr lang="en-US" dirty="0" err="1"/>
              <a:t>Quddūsul</a:t>
            </a:r>
            <a:r>
              <a:rPr lang="en-US" dirty="0"/>
              <a:t> </a:t>
            </a:r>
            <a:r>
              <a:rPr lang="en-US" dirty="0" err="1"/>
              <a:t>Bār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4106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وَرُغـــمَ ذاكَ .. نَــحْـــنُ نَــــراكَ </a:t>
            </a:r>
            <a:br>
              <a:rPr lang="ar-KW" dirty="0"/>
            </a:br>
            <a:r>
              <a:rPr lang="ar-KW" dirty="0"/>
              <a:t>تَــنْــسى أَســــاكَ .. بِـحُــبِّـــكَ الـمُــتَــجَــدِّدِ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Despite our acts, You forgive our trespasses </a:t>
            </a:r>
            <a:br>
              <a:rPr lang="en-US" dirty="0"/>
            </a:br>
            <a:r>
              <a:rPr lang="en-US" dirty="0"/>
              <a:t>with Your Infinite Love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waRughma</a:t>
            </a:r>
            <a:r>
              <a:rPr lang="en-US" dirty="0"/>
              <a:t> </a:t>
            </a:r>
            <a:r>
              <a:rPr lang="en-US" dirty="0" err="1"/>
              <a:t>Dhāka</a:t>
            </a:r>
            <a:r>
              <a:rPr lang="en-US" dirty="0"/>
              <a:t>, </a:t>
            </a:r>
            <a:r>
              <a:rPr lang="en-US" dirty="0" err="1"/>
              <a:t>Naḥnu</a:t>
            </a:r>
            <a:r>
              <a:rPr lang="en-US" dirty="0"/>
              <a:t> </a:t>
            </a:r>
            <a:r>
              <a:rPr lang="en-US" dirty="0" err="1"/>
              <a:t>Narāka</a:t>
            </a:r>
            <a:r>
              <a:rPr lang="en-US" dirty="0"/>
              <a:t> </a:t>
            </a:r>
            <a:r>
              <a:rPr lang="en-US" dirty="0" err="1"/>
              <a:t>Tansā</a:t>
            </a:r>
            <a:r>
              <a:rPr lang="en-US" dirty="0"/>
              <a:t> ‛</a:t>
            </a:r>
            <a:r>
              <a:rPr lang="en-US" dirty="0" err="1"/>
              <a:t>Asāka</a:t>
            </a:r>
            <a:r>
              <a:rPr lang="en-US" dirty="0"/>
              <a:t> </a:t>
            </a:r>
            <a:r>
              <a:rPr lang="en-US" dirty="0" err="1"/>
              <a:t>biḤubbikal</a:t>
            </a:r>
            <a:r>
              <a:rPr lang="en-US" dirty="0"/>
              <a:t> </a:t>
            </a:r>
            <a:r>
              <a:rPr lang="en-US" dirty="0" err="1"/>
              <a:t>Mutajadidi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2363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كَــشــاةٍ تُـسـاقُ .. لِلـذَّبْــحِ لــمْ تَــفــتَــح فــاكَ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were led as a lamb to the slaughter</a:t>
            </a:r>
            <a:br>
              <a:rPr lang="en-US" dirty="0"/>
            </a:br>
            <a:r>
              <a:rPr lang="en-US" dirty="0"/>
              <a:t>Yet, You opened not Your Mouth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kaShāten</a:t>
            </a:r>
            <a:r>
              <a:rPr lang="en-US" dirty="0"/>
              <a:t> </a:t>
            </a:r>
            <a:r>
              <a:rPr lang="en-US" dirty="0" err="1"/>
              <a:t>Tusāqu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liDhabḥi</a:t>
            </a:r>
            <a:r>
              <a:rPr lang="en-US" dirty="0"/>
              <a:t> Lam </a:t>
            </a:r>
            <a:r>
              <a:rPr lang="en-US" dirty="0" err="1"/>
              <a:t>Taftaḥ</a:t>
            </a:r>
            <a:r>
              <a:rPr lang="en-US" dirty="0"/>
              <a:t> </a:t>
            </a:r>
            <a:r>
              <a:rPr lang="en-US" dirty="0" err="1"/>
              <a:t>Fāka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9348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كَـــنَـــعْـــجَــــةٍ صــامِــتــــةٍ</a:t>
            </a:r>
            <a:br>
              <a:rPr lang="ar-KW" dirty="0"/>
            </a:br>
            <a:r>
              <a:rPr lang="ar-KW" dirty="0"/>
              <a:t>اقــتــادوكَ لـلـصَّـلـــبِ هُـنـــاكَ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As a silent sheep before its shearers,</a:t>
            </a:r>
            <a:br>
              <a:rPr lang="en-US" dirty="0"/>
            </a:br>
            <a:r>
              <a:rPr lang="en-US" dirty="0"/>
              <a:t>You were taken down to Crucifixion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kaNa‘jaten</a:t>
            </a:r>
            <a:r>
              <a:rPr lang="en-US" dirty="0"/>
              <a:t> </a:t>
            </a:r>
            <a:r>
              <a:rPr lang="en-US" dirty="0" err="1"/>
              <a:t>Ṣāmetaten</a:t>
            </a:r>
            <a:endParaRPr lang="en-US" dirty="0"/>
          </a:p>
          <a:p>
            <a:r>
              <a:rPr lang="en-US" dirty="0" err="1"/>
              <a:t>Eqtādūka</a:t>
            </a:r>
            <a:r>
              <a:rPr lang="en-US" dirty="0"/>
              <a:t> </a:t>
            </a:r>
            <a:r>
              <a:rPr lang="en-US" dirty="0" err="1"/>
              <a:t>liṢṣalbi</a:t>
            </a:r>
            <a:r>
              <a:rPr lang="en-US" dirty="0"/>
              <a:t> </a:t>
            </a:r>
            <a:r>
              <a:rPr lang="en-US" dirty="0" err="1"/>
              <a:t>Hunāka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2350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كَــشــاةٍ تُـسـاقُ .. لِلـذَّبْــحِ لــمْ تَــفــتَــح فــاكَ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were led as a lamb to the slaughter</a:t>
            </a:r>
            <a:br>
              <a:rPr lang="en-US" dirty="0"/>
            </a:br>
            <a:r>
              <a:rPr lang="en-US" dirty="0"/>
              <a:t>Yet, You opened not Your Mouth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kaShāten</a:t>
            </a:r>
            <a:r>
              <a:rPr lang="en-US" dirty="0"/>
              <a:t> </a:t>
            </a:r>
            <a:r>
              <a:rPr lang="en-US" dirty="0" err="1"/>
              <a:t>Tusāqu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liDhabḥi</a:t>
            </a:r>
            <a:r>
              <a:rPr lang="en-US" dirty="0"/>
              <a:t> Lam </a:t>
            </a:r>
            <a:r>
              <a:rPr lang="en-US" dirty="0" err="1"/>
              <a:t>Taftaḥ</a:t>
            </a:r>
            <a:r>
              <a:rPr lang="en-US" dirty="0"/>
              <a:t> </a:t>
            </a:r>
            <a:r>
              <a:rPr lang="en-US" dirty="0" err="1"/>
              <a:t>Fāka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5736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كَـــنَـــعْـــجَــــةٍ صــامِــتــــةٍ</a:t>
            </a:r>
            <a:br>
              <a:rPr lang="ar-KW" dirty="0"/>
            </a:br>
            <a:r>
              <a:rPr lang="ar-KW" dirty="0"/>
              <a:t>اقــتــادوكَ لـلـصَّـلـــبِ هُـنـــاكَ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As a silent sheep before its shearers,</a:t>
            </a:r>
            <a:br>
              <a:rPr lang="en-US" dirty="0"/>
            </a:br>
            <a:r>
              <a:rPr lang="en-US" dirty="0"/>
              <a:t>You were taken down to Crucifixion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kaNa‘jaten</a:t>
            </a:r>
            <a:r>
              <a:rPr lang="en-US" dirty="0"/>
              <a:t> </a:t>
            </a:r>
            <a:r>
              <a:rPr lang="en-US" dirty="0" err="1"/>
              <a:t>Ṣāmetaten</a:t>
            </a:r>
            <a:endParaRPr lang="en-US" dirty="0"/>
          </a:p>
          <a:p>
            <a:r>
              <a:rPr lang="en-US" dirty="0" err="1"/>
              <a:t>Eqtādūka</a:t>
            </a:r>
            <a:r>
              <a:rPr lang="en-US" dirty="0"/>
              <a:t> </a:t>
            </a:r>
            <a:r>
              <a:rPr lang="en-US" dirty="0" err="1"/>
              <a:t>liṢṣalbi</a:t>
            </a:r>
            <a:r>
              <a:rPr lang="en-US" dirty="0"/>
              <a:t> </a:t>
            </a:r>
            <a:r>
              <a:rPr lang="en-US" dirty="0" err="1"/>
              <a:t>Hunāka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8020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فــي الجُــلْـجُــث</a:t>
            </a:r>
            <a:r>
              <a:rPr lang="ar-LB" dirty="0"/>
              <a:t>ـ</a:t>
            </a:r>
            <a:r>
              <a:rPr lang="ar-KW" dirty="0"/>
              <a:t>ـة .. فــي الجُــلْـجُــثـ</a:t>
            </a:r>
            <a:r>
              <a:rPr lang="ar-LB" dirty="0"/>
              <a:t>ـ</a:t>
            </a:r>
            <a:r>
              <a:rPr lang="ar-KW" dirty="0"/>
              <a:t>ة‬</a:t>
            </a:r>
            <a:br>
              <a:rPr lang="ar-KW" dirty="0"/>
            </a:br>
            <a:r>
              <a:rPr lang="ar-KW" dirty="0"/>
              <a:t>‫فَــوقَ الصَّــلــيــبِ فــي الجُــلْـجُــث</a:t>
            </a:r>
            <a:r>
              <a:rPr lang="ar-LB" dirty="0"/>
              <a:t>ـ</a:t>
            </a:r>
            <a:r>
              <a:rPr lang="ar-KW" dirty="0"/>
              <a:t>ـة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At The Golgotha, on the Cross at Golgotha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Juljutha</a:t>
            </a:r>
            <a:r>
              <a:rPr lang="en-US" dirty="0"/>
              <a:t> .. </a:t>
            </a:r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Juljutha</a:t>
            </a:r>
            <a:endParaRPr lang="en-US" dirty="0"/>
          </a:p>
          <a:p>
            <a:r>
              <a:rPr lang="en-US" dirty="0" err="1"/>
              <a:t>Fawqa</a:t>
            </a:r>
            <a:r>
              <a:rPr lang="en-US" dirty="0"/>
              <a:t> </a:t>
            </a:r>
            <a:r>
              <a:rPr lang="en-US" dirty="0" err="1"/>
              <a:t>Ṣṣalībi</a:t>
            </a:r>
            <a:r>
              <a:rPr lang="en-US" dirty="0"/>
              <a:t> </a:t>
            </a:r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Juljutha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9492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735</TotalTime>
  <Words>1244</Words>
  <Application>Microsoft Office PowerPoint</Application>
  <PresentationFormat>Widescreen</PresentationFormat>
  <Paragraphs>140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4" baseType="lpstr">
      <vt:lpstr>Arial</vt:lpstr>
      <vt:lpstr>Calibri</vt:lpstr>
      <vt:lpstr>Calibri Light</vt:lpstr>
      <vt:lpstr>Times New Roman</vt:lpstr>
      <vt:lpstr>5_Office Theme</vt:lpstr>
      <vt:lpstr>لا لَــنْ أرى حُــبًّـا (كــشــاةٍ تُــســاق)</vt:lpstr>
      <vt:lpstr>لا لَـن أرى حُـبًّـا .. أعْـظـم وأَقـوى مِـن حُـبِّـكَ  فَــــوقَ الصَّــلـيــبِ يــا سَــيِّــدي</vt:lpstr>
      <vt:lpstr>إخْــتَــرْتَـهُ طَــوْعًـا .. وَهْــوَ عِــقـابٌ عــادلٌ  لآثِــــمٍ مُــتَــمَــرِّدِ</vt:lpstr>
      <vt:lpstr>لا لَـن أرى حُـبًّـا .. أعْـظـم وأَقـوى مِـن حُـبِّـكَ  فَــــوقَ الصَّــلـيــبِ يــا سَــيِّــدي</vt:lpstr>
      <vt:lpstr>إخْــتَــرْتَـهُ طَــوْعًـا .. وَهْــوَ عِــقـابٌ عــادلٌ  لآثِــــمٍ مُــتَــمَــرِّدِ</vt:lpstr>
      <vt:lpstr>كَــشــاةٍ تُـسـاقُ .. لِلـذَّبْــحِ لــمْ تَــفــتَــح فــاكَ</vt:lpstr>
      <vt:lpstr>كَـــنَـــعْـــجَــــةٍ صــامِــتــــةٍ اقــتــادوكَ لـلـصَّـلـــبِ هُـنـــاكَ</vt:lpstr>
      <vt:lpstr>كَــشــاةٍ تُـسـاقُ .. لِلـذَّبْــحِ لــمْ تَــفــتَــح فــاكَ</vt:lpstr>
      <vt:lpstr>كَـــنَـــعْـــجَــــةٍ صــامِــتــــةٍ اقــتــادوكَ لـلـصَّـلـــبِ هُـنـــاكَ</vt:lpstr>
      <vt:lpstr>فــي الجُــلْـجُــثــة .. فــي الجُــلْـجُــثــة‬ ‫فَــوقَ الصَّــلــيــبِ فــي الجُــلْـجُــثــة</vt:lpstr>
      <vt:lpstr>لُـــمْــنــا وَعَــيَّـــرْنا بُــطْـــرس  بـالـجُــبْــنِ يَـــوْمَ أنْــكَـــرَكَ</vt:lpstr>
      <vt:lpstr>كُـــلُّــنـــا قَــد قُــلْـنا خــائِـــن  لِـــيَــهــوَّذا حـيــنَ أسْــلَــمَــكَ</vt:lpstr>
      <vt:lpstr>لُـــمْــنــا وَعَــيَّـــرْنا بُــطْـــرس  بـالـجُــبْــنِ يَـــوْمَ أنْــكَـــرَكَ</vt:lpstr>
      <vt:lpstr>كُـــلُّــنـــا قَــد قُــلْـنا خــائِـــن  لِـــيَــهــوَّذا حـيــنَ أسْــلَــمَــكَ</vt:lpstr>
      <vt:lpstr>وَنَـحْــنُ الــيَــوْمَ أمــامَ الـنّــاسِ  نَــسْــتـحــي بِــكَ، نُــنــكِـــرُكَ</vt:lpstr>
      <vt:lpstr>بِــقِــطْـعَــتــيْــنِ مِـــنَ الـنُّـحـــاسِ  مِــثْــلَ يَــهــوَّذا نُــســلِــمُــكَ</vt:lpstr>
      <vt:lpstr>وَنَـحْــنُ الــيَــوْمَ أمــامَ الـنّــاسِ  نَــسْــتـحــي بِــكَ، نُــنــكِـــرُكَ</vt:lpstr>
      <vt:lpstr>بِــقِــطْـعَــتــيْــنِ مِـــنَ الـنُّـحـــاسِ  مِــثْــلَ يَــهــوَّذا نُــســلِــمُــكَ</vt:lpstr>
      <vt:lpstr>وَرُغـــمَ ذاكَ .. نَــحْـــنُ نَــــراكَ  تَــنْــسى أَســــاكَ .. بِـحُــبِّـــكَ الـمُــتَــجَــدِّدِ</vt:lpstr>
      <vt:lpstr>كَــشــاةٍ تُـسـاقُ .. لِلـذَّبْــحِ لــمْ تَــفــتَــح فــاكَ</vt:lpstr>
      <vt:lpstr>كَـــنَـــعْـــجَــــةٍ صــامِــتــــةٍ اقــتــادوكَ لـلـصَّـلـــبِ هُـنـــاكَ</vt:lpstr>
      <vt:lpstr>كَــشــاةٍ تُـسـاقُ .. لِلـذَّبْــحِ لــمْ تَــفــتَــح فــاكَ</vt:lpstr>
      <vt:lpstr>كَـــنَـــعْـــجَــــةٍ صــامِــتــــةٍ اقــتــادوكَ لـلـصَّـلـــبِ هُـنـــاكَ</vt:lpstr>
      <vt:lpstr>فــي الجُــلْـجُــثــة .. فــي الجُــلْـجُــثــة‬ ‫فَــوقَ الصَّــلــيــبِ فــي الجُــلْـجُــثــة</vt:lpstr>
      <vt:lpstr>الجَـــمْـــعُ كــــانَ يُـــنـــادي لِــبَــرابَــسَ يُــطْــلَــقَ بِالإفــــراج</vt:lpstr>
      <vt:lpstr>صَــلْــبُــكَ كـــانَ مَــطْــلَــبَـــهُـــم  أنْ تُــجْــلَــدَ أنـــتَ بالــكِــربــاج</vt:lpstr>
      <vt:lpstr>الجَـــمْـــعُ كــــانَ يُـــنـــادي لِــبَــرابَــسَ يُــطْــلَــقَ بِالإفــــراج</vt:lpstr>
      <vt:lpstr>صَــلْــبُــكَ كـــانَ مَــطْــلَــبَـــهُـــم  أنْ تُــجْــلَــدَ أنـــتَ بالــكِــربــاج</vt:lpstr>
      <vt:lpstr>حــاكَـــمـــوكَ، عَـــيَّـــروكَ  حَــمَّــلــوكَ صَــلــيـبَ الـعـار</vt:lpstr>
      <vt:lpstr>بَــيْــنَ لُــصـــوصٍ عَـــلَّــقـــوكَ أيُّــهــا الـقُـــدُّوسُ الــبــار</vt:lpstr>
      <vt:lpstr>حــاكَـــمـــوكَ، عَـــيَّـــروكَ  حَــمَّــلــوكَ صَــلــيـبَ الـعـار</vt:lpstr>
      <vt:lpstr>بَــيْــنَ لُــصـــوصٍ عَـــلَّــقـــوكَ أيُّــهــا الـقُـــدُّوسُ الــبــار</vt:lpstr>
      <vt:lpstr>وَرُغـــمَ ذاكَ .. نَــحْـــنُ نَــــراكَ  تَــنْــسى أَســــاكَ .. بِـحُــبِّـــكَ الـمُــتَــجَــدِّدِ</vt:lpstr>
      <vt:lpstr>كَــشــاةٍ تُـسـاقُ .. لِلـذَّبْــحِ لــمْ تَــفــتَــح فــاكَ</vt:lpstr>
      <vt:lpstr>كَـــنَـــعْـــجَــــةٍ صــامِــتــــةٍ اقــتــادوكَ لـلـصَّـلـــبِ هُـنـــاكَ</vt:lpstr>
      <vt:lpstr>كَــشــاةٍ تُـسـاقُ .. لِلـذَّبْــحِ لــمْ تَــفــتَــح فــاكَ</vt:lpstr>
      <vt:lpstr>كَـــنَـــعْـــجَــــةٍ صــامِــتــــةٍ اقــتــادوكَ لـلـصَّـلـــبِ هُـنـــاكَ</vt:lpstr>
      <vt:lpstr>فــي الجُــلْـجُــثــة .. فــي الجُــلْـجُــثــة‬ ‫فَــوقَ الصَّــلــيــبِ فــي الجُــلْـجُــثــة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Pascale Hage</cp:lastModifiedBy>
  <cp:revision>6</cp:revision>
  <dcterms:created xsi:type="dcterms:W3CDTF">2014-06-01T05:24:09Z</dcterms:created>
  <dcterms:modified xsi:type="dcterms:W3CDTF">2026-02-22T12:56:55Z</dcterms:modified>
  <cp:category/>
</cp:coreProperties>
</file>