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8"/>
  </p:notesMasterIdLst>
  <p:handoutMasterIdLst>
    <p:handoutMasterId r:id="rId9"/>
  </p:handoutMasterIdLst>
  <p:sldIdLst>
    <p:sldId id="256" r:id="rId2"/>
    <p:sldId id="282" r:id="rId3"/>
    <p:sldId id="351" r:id="rId4"/>
    <p:sldId id="352" r:id="rId5"/>
    <p:sldId id="284" r:id="rId6"/>
    <p:sldId id="34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2" d="100"/>
          <a:sy n="102" d="100"/>
        </p:scale>
        <p:origin x="504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22/02/2026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22/02/2026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F12353D4-3393-48EA-96D0-E658D9A81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6600" dirty="0"/>
              <a:t>رَنِّـــم هَــلِّــلــويــا لِــيَــســوع</a:t>
            </a:r>
            <a:endParaRPr lang="en-US" sz="6600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82E08425-5793-4307-87D3-F9D4F7AB64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5400" dirty="0"/>
              <a:t>Sing Hallelujah To Jesus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79F5724-4C74-4FEA-86B0-C18B187002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5400" dirty="0" err="1"/>
              <a:t>Rannem</a:t>
            </a:r>
            <a:r>
              <a:rPr lang="en-US" sz="5400" dirty="0"/>
              <a:t> </a:t>
            </a:r>
            <a:r>
              <a:rPr lang="en-US" sz="5400" dirty="0" err="1"/>
              <a:t>Hallelūyā</a:t>
            </a:r>
            <a:r>
              <a:rPr lang="en-US" sz="5400" dirty="0"/>
              <a:t> </a:t>
            </a:r>
            <a:r>
              <a:rPr lang="en-US" sz="5400" dirty="0" err="1"/>
              <a:t>liYasūʻ</a:t>
            </a:r>
            <a:endParaRPr lang="en-US" sz="5400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FEAC346-E8EC-3D2A-9E03-82F1DF86783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Linda Stassen-Benjamin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1E6503-1CF7-B310-132B-3592A1AD90F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Linda Stassen-Benjamin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9DFFAE-AB3B-884C-3B79-0B8978F490C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 وتلحين: ليندا ستاسين-بنجامين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8000" dirty="0"/>
              <a:t>رَنِّـــم هَــلِّــلــويــا لِــيَــســوع</a:t>
            </a:r>
            <a:endParaRPr lang="en-US" sz="8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Sing Halleluiah to the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8000" dirty="0" err="1"/>
              <a:t>Rannem</a:t>
            </a:r>
            <a:r>
              <a:rPr lang="en-US" sz="8000" dirty="0"/>
              <a:t> </a:t>
            </a:r>
            <a:r>
              <a:rPr lang="en-US" sz="8000" dirty="0" err="1"/>
              <a:t>Hallelūyā</a:t>
            </a:r>
            <a:r>
              <a:rPr lang="en-US" sz="8000" dirty="0"/>
              <a:t> </a:t>
            </a:r>
            <a:r>
              <a:rPr lang="en-US" sz="8000" dirty="0" err="1"/>
              <a:t>liYasūʻ</a:t>
            </a:r>
            <a:endParaRPr lang="en-US" sz="8000" dirty="0"/>
          </a:p>
        </p:txBody>
      </p:sp>
    </p:spTree>
    <p:extLst>
      <p:ext uri="{BB962C8B-B14F-4D97-AF65-F5344CB8AC3E}">
        <p14:creationId xmlns:p14="http://schemas.microsoft.com/office/powerpoint/2010/main" val="330864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8000" dirty="0"/>
              <a:t>سَـــبِّـــح وَمَـــجِّـــد اســـمَ الـــرَّب</a:t>
            </a:r>
            <a:endParaRPr lang="en-US" sz="8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Praise and glorify His name!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sz="8000" dirty="0" err="1"/>
              <a:t>Sabbeḥ</a:t>
            </a:r>
            <a:r>
              <a:rPr lang="en-US" sz="8000" dirty="0"/>
              <a:t> </a:t>
            </a:r>
            <a:r>
              <a:rPr lang="en-US" sz="8000" dirty="0" err="1"/>
              <a:t>waMajjed</a:t>
            </a:r>
            <a:r>
              <a:rPr lang="en-US" sz="8000" dirty="0"/>
              <a:t> </a:t>
            </a:r>
            <a:r>
              <a:rPr lang="en-US" sz="8000" dirty="0" err="1"/>
              <a:t>Esma</a:t>
            </a:r>
            <a:r>
              <a:rPr lang="en-US" sz="8000" dirty="0"/>
              <a:t> </a:t>
            </a:r>
            <a:r>
              <a:rPr lang="en-US" sz="8000" dirty="0" err="1"/>
              <a:t>Rrab</a:t>
            </a:r>
            <a:endParaRPr lang="en-US" sz="8000" dirty="0"/>
          </a:p>
        </p:txBody>
      </p:sp>
    </p:spTree>
    <p:extLst>
      <p:ext uri="{BB962C8B-B14F-4D97-AF65-F5344CB8AC3E}">
        <p14:creationId xmlns:p14="http://schemas.microsoft.com/office/powerpoint/2010/main" val="177465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96D891-487F-27BF-2A72-7EA9E8383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79A1B-37AE-59D6-5CA0-5DB6D6AF6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981981"/>
            <a:ext cx="11887200" cy="818830"/>
          </a:xfrm>
        </p:spPr>
        <p:txBody>
          <a:bodyPr>
            <a:noAutofit/>
          </a:bodyPr>
          <a:lstStyle/>
          <a:p>
            <a:r>
              <a:rPr lang="ar-KW" sz="6000" dirty="0"/>
              <a:t>يسوع قام من بين الأموات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C52EB3-CE28-B120-31B2-71E9F74642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37324"/>
            <a:ext cx="11887200" cy="1255109"/>
          </a:xfrm>
        </p:spPr>
        <p:txBody>
          <a:bodyPr>
            <a:normAutofit/>
          </a:bodyPr>
          <a:lstStyle/>
          <a:p>
            <a:r>
              <a:rPr lang="en-US" sz="6000" dirty="0"/>
              <a:t>Jesus is risen from the dead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E8C128F-4874-B32A-9802-4BA21889E7EB}"/>
              </a:ext>
            </a:extLst>
          </p:cNvPr>
          <p:cNvSpPr txBox="1">
            <a:spLocks/>
          </p:cNvSpPr>
          <p:nvPr/>
        </p:nvSpPr>
        <p:spPr>
          <a:xfrm>
            <a:off x="155514" y="2636607"/>
            <a:ext cx="11887200" cy="81883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algn="ctr" defTabSz="342900" rtl="1" eaLnBrk="1" latinLnBrk="0" hangingPunct="1">
              <a:lnSpc>
                <a:spcPct val="120000"/>
              </a:lnSpc>
              <a:spcBef>
                <a:spcPct val="0"/>
              </a:spcBef>
              <a:buNone/>
              <a:defRPr sz="5400" b="0" i="0" kern="120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6000" dirty="0"/>
              <a:t>يسوع ربُّ السماء والأرض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12DFB7E-D020-D99F-DE27-6179EE4EC4C1}"/>
              </a:ext>
            </a:extLst>
          </p:cNvPr>
          <p:cNvSpPr txBox="1">
            <a:spLocks/>
          </p:cNvSpPr>
          <p:nvPr/>
        </p:nvSpPr>
        <p:spPr>
          <a:xfrm>
            <a:off x="155514" y="1691950"/>
            <a:ext cx="11887200" cy="1255109"/>
          </a:xfrm>
          <a:prstGeom prst="rect">
            <a:avLst/>
          </a:prstGeom>
        </p:spPr>
        <p:txBody>
          <a:bodyPr vert="horz" lIns="0" rIns="0" anchor="ctr" anchorCtr="0">
            <a:normAutofit/>
          </a:bodyPr>
          <a:lstStyle>
            <a:lvl1pPr mar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4400" b="0" i="0" kern="1200">
                <a:solidFill>
                  <a:srgbClr val="7030A0"/>
                </a:solidFill>
                <a:effectLst/>
                <a:latin typeface="+mn-lt"/>
                <a:ea typeface="+mn-ea"/>
                <a:cs typeface="Arial" panose="020B0604020202020204" pitchFamily="34" charset="0"/>
              </a:defRPr>
            </a:lvl1pPr>
            <a:lvl2pPr marL="3429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858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0287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3716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000" dirty="0"/>
              <a:t>Jesus is Lord of heaven and earth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DE114E1-7895-9D4C-46E0-02AB9FDED8DD}"/>
              </a:ext>
            </a:extLst>
          </p:cNvPr>
          <p:cNvSpPr txBox="1">
            <a:spLocks/>
          </p:cNvSpPr>
          <p:nvPr/>
        </p:nvSpPr>
        <p:spPr>
          <a:xfrm>
            <a:off x="149290" y="4132620"/>
            <a:ext cx="11887200" cy="81883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algn="ctr" defTabSz="342900" rtl="1" eaLnBrk="1" latinLnBrk="0" hangingPunct="1">
              <a:lnSpc>
                <a:spcPct val="120000"/>
              </a:lnSpc>
              <a:spcBef>
                <a:spcPct val="0"/>
              </a:spcBef>
              <a:buNone/>
              <a:defRPr sz="5400" b="0" i="0" kern="120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6000" dirty="0"/>
              <a:t>يسوع حيٌّ في كنيسته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0CCFF18-1032-FF25-A7CB-6D02721E0748}"/>
              </a:ext>
            </a:extLst>
          </p:cNvPr>
          <p:cNvSpPr txBox="1">
            <a:spLocks/>
          </p:cNvSpPr>
          <p:nvPr/>
        </p:nvSpPr>
        <p:spPr>
          <a:xfrm>
            <a:off x="149290" y="3187963"/>
            <a:ext cx="11887200" cy="1255109"/>
          </a:xfrm>
          <a:prstGeom prst="rect">
            <a:avLst/>
          </a:prstGeom>
        </p:spPr>
        <p:txBody>
          <a:bodyPr vert="horz" lIns="0" rIns="0" anchor="ctr" anchorCtr="0">
            <a:normAutofit/>
          </a:bodyPr>
          <a:lstStyle>
            <a:lvl1pPr mar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4400" b="0" i="0" kern="1200">
                <a:solidFill>
                  <a:srgbClr val="7030A0"/>
                </a:solidFill>
                <a:effectLst/>
                <a:latin typeface="+mn-lt"/>
                <a:ea typeface="+mn-ea"/>
                <a:cs typeface="Arial" panose="020B0604020202020204" pitchFamily="34" charset="0"/>
              </a:defRPr>
            </a:lvl1pPr>
            <a:lvl2pPr marL="3429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858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0287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3716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000" dirty="0"/>
              <a:t>Jesus is living in His church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B29CF79-819B-1C14-C1D6-41728C6308E4}"/>
              </a:ext>
            </a:extLst>
          </p:cNvPr>
          <p:cNvSpPr txBox="1">
            <a:spLocks/>
          </p:cNvSpPr>
          <p:nvPr/>
        </p:nvSpPr>
        <p:spPr>
          <a:xfrm>
            <a:off x="152400" y="5675285"/>
            <a:ext cx="11887200" cy="81883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algn="ctr" defTabSz="342900" rtl="1" eaLnBrk="1" latinLnBrk="0" hangingPunct="1">
              <a:lnSpc>
                <a:spcPct val="120000"/>
              </a:lnSpc>
              <a:spcBef>
                <a:spcPct val="0"/>
              </a:spcBef>
              <a:buNone/>
              <a:defRPr sz="5400" b="0" i="0" kern="120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6000" dirty="0"/>
              <a:t>يسوع آتٍ لأجل خاصَّـتِـه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03F736B6-6719-75EC-5CBC-E74672BC3322}"/>
              </a:ext>
            </a:extLst>
          </p:cNvPr>
          <p:cNvSpPr txBox="1">
            <a:spLocks/>
          </p:cNvSpPr>
          <p:nvPr/>
        </p:nvSpPr>
        <p:spPr>
          <a:xfrm>
            <a:off x="152400" y="4730628"/>
            <a:ext cx="11887200" cy="1255109"/>
          </a:xfrm>
          <a:prstGeom prst="rect">
            <a:avLst/>
          </a:prstGeom>
        </p:spPr>
        <p:txBody>
          <a:bodyPr vert="horz" lIns="0" rIns="0" anchor="ctr" anchorCtr="0">
            <a:normAutofit/>
          </a:bodyPr>
          <a:lstStyle>
            <a:lvl1pPr mar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4400" b="0" i="0" kern="1200">
                <a:solidFill>
                  <a:srgbClr val="7030A0"/>
                </a:solidFill>
                <a:effectLst/>
                <a:latin typeface="+mn-lt"/>
                <a:ea typeface="+mn-ea"/>
                <a:cs typeface="Arial" panose="020B0604020202020204" pitchFamily="34" charset="0"/>
              </a:defRPr>
            </a:lvl1pPr>
            <a:lvl2pPr marL="3429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6858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0287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371600" indent="0" algn="l" defTabSz="3429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000" dirty="0"/>
              <a:t>Jesus is coming for His own</a:t>
            </a:r>
          </a:p>
        </p:txBody>
      </p:sp>
    </p:spTree>
    <p:extLst>
      <p:ext uri="{BB962C8B-B14F-4D97-AF65-F5344CB8AC3E}">
        <p14:creationId xmlns:p14="http://schemas.microsoft.com/office/powerpoint/2010/main" val="2575765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8000" dirty="0"/>
              <a:t>أَنــتَ حَــيــاتــي يــا يَــســوع</a:t>
            </a:r>
            <a:endParaRPr lang="en-US" sz="8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Jesus, You are my life!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8000" dirty="0"/>
              <a:t>‛Anta </a:t>
            </a:r>
            <a:r>
              <a:rPr lang="en-US" sz="8000" dirty="0" err="1"/>
              <a:t>Ḥayātī</a:t>
            </a:r>
            <a:r>
              <a:rPr lang="en-US" sz="8000" dirty="0"/>
              <a:t> </a:t>
            </a:r>
            <a:r>
              <a:rPr lang="en-US" sz="8000" dirty="0" err="1"/>
              <a:t>Yā</a:t>
            </a:r>
            <a:r>
              <a:rPr lang="en-US" sz="8000" dirty="0"/>
              <a:t> </a:t>
            </a:r>
            <a:r>
              <a:rPr lang="en-US" sz="8000" dirty="0" err="1"/>
              <a:t>Yasūʻ</a:t>
            </a:r>
            <a:endParaRPr lang="en-US" sz="8000" dirty="0"/>
          </a:p>
        </p:txBody>
      </p:sp>
    </p:spTree>
    <p:extLst>
      <p:ext uri="{BB962C8B-B14F-4D97-AF65-F5344CB8AC3E}">
        <p14:creationId xmlns:p14="http://schemas.microsoft.com/office/powerpoint/2010/main" val="204795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714</TotalTime>
  <Words>111</Words>
  <Application>Microsoft Office PowerPoint</Application>
  <PresentationFormat>Widescreen</PresentationFormat>
  <Paragraphs>24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5_Office Theme</vt:lpstr>
      <vt:lpstr>رَنِّـــم هَــلِّــلــويــا لِــيَــســوع</vt:lpstr>
      <vt:lpstr>رَنِّـــم هَــلِّــلــويــا لِــيَــســوع</vt:lpstr>
      <vt:lpstr>سَـــبِّـــح وَمَـــجِّـــد اســـمَ الـــرَّب</vt:lpstr>
      <vt:lpstr>يسوع قام من بين الأموات</vt:lpstr>
      <vt:lpstr>أَنــتَ حَــيــاتــي يــا يَــســوع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6</cp:revision>
  <dcterms:created xsi:type="dcterms:W3CDTF">2014-06-01T05:24:09Z</dcterms:created>
  <dcterms:modified xsi:type="dcterms:W3CDTF">2026-02-22T13:15:57Z</dcterms:modified>
  <cp:category/>
</cp:coreProperties>
</file>