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6"/>
  </p:notesMasterIdLst>
  <p:sldIdLst>
    <p:sldId id="317" r:id="rId2"/>
    <p:sldId id="288" r:id="rId3"/>
    <p:sldId id="295" r:id="rId4"/>
    <p:sldId id="308" r:id="rId5"/>
    <p:sldId id="309" r:id="rId6"/>
    <p:sldId id="289" r:id="rId7"/>
    <p:sldId id="297" r:id="rId8"/>
    <p:sldId id="310" r:id="rId9"/>
    <p:sldId id="311" r:id="rId10"/>
    <p:sldId id="312" r:id="rId11"/>
    <p:sldId id="313" r:id="rId12"/>
    <p:sldId id="314" r:id="rId13"/>
    <p:sldId id="315" r:id="rId14"/>
    <p:sldId id="316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AE5"/>
    <a:srgbClr val="4E8F00"/>
    <a:srgbClr val="FFC5F4"/>
    <a:srgbClr val="FFDDD9"/>
    <a:srgbClr val="C1C1C1"/>
    <a:srgbClr val="941100"/>
    <a:srgbClr val="EBEBEB"/>
    <a:srgbClr val="929000"/>
    <a:srgbClr val="009193"/>
    <a:srgbClr val="6339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95" autoAdjust="0"/>
    <p:restoredTop sz="94628"/>
  </p:normalViewPr>
  <p:slideViewPr>
    <p:cSldViewPr snapToGrid="0" snapToObjects="1">
      <p:cViewPr varScale="1">
        <p:scale>
          <a:sx n="112" d="100"/>
          <a:sy n="112" d="100"/>
        </p:scale>
        <p:origin x="200" y="3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F2415-60B0-4C72-9F4E-FA632D74DE48}" type="datetimeFigureOut">
              <a:rPr lang="en-US" smtClean="0"/>
              <a:t>12/7/24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37F63-B789-4B15-9270-BBCBDBD33A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998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FC280-25FC-0BF9-8622-CFF71914C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12739"/>
            <a:ext cx="11887200" cy="14804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9F177FC-B0A9-5EE0-627E-92E547F1C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27119"/>
            <a:ext cx="11887200" cy="830997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54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E396515-FE08-21E5-0E02-3590A28B7D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4038836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312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1938D8A1-F050-CDE0-66C2-E3F5220165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722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88F1A51-DFF7-B546-AF70-7618453A95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722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0F36C882-0CF0-CF3E-D6B2-33EDE451D7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61A5C685-4AE3-4321-3BC4-854DD3987F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DC6483A-3A6F-A9F4-C18F-9F613D7260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722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975646F5-515D-5017-3E05-67DC06A77B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879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4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416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537614" y="374904"/>
            <a:ext cx="11116772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25000"/>
              </a:lnSpc>
              <a:spcBef>
                <a:spcPts val="0"/>
              </a:spcBef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7614" y="5303520"/>
            <a:ext cx="11116772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bg1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14" y="2843784"/>
            <a:ext cx="11116772" cy="2468880"/>
          </a:xfrm>
          <a:prstGeom prst="rect">
            <a:avLst/>
          </a:prstGeom>
        </p:spPr>
        <p:txBody>
          <a:bodyPr lIns="36000" tIns="36000" rIns="36000" bIns="36000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600">
                <a:solidFill>
                  <a:srgbClr val="FFC000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47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30863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40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lang="en-US" sz="4000" b="1" kern="12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617852"/>
            <a:ext cx="6149009" cy="731520"/>
          </a:xfrm>
          <a:prstGeom prst="rect">
            <a:avLst/>
          </a:prstGeom>
        </p:spPr>
        <p:txBody>
          <a:bodyPr vert="horz" wrap="none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kern="12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2735203" y="4958647"/>
            <a:ext cx="6721595" cy="731520"/>
          </a:xfrm>
          <a:prstGeom prst="rect">
            <a:avLst/>
          </a:prstGeom>
        </p:spPr>
        <p:txBody>
          <a:bodyPr wrap="none"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Mina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Ttaʻannī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ʽElā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Ttaghannī</a:t>
            </a:r>
            <a:endParaRPr lang="en-US" sz="4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39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03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10B29-EC68-4F32-9809-DC2A23EFF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بِـلـيْــلِــه بِــرْدانِــه (نجمة السلام)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F3AE0C-9127-4F05-AD79-97827C5344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 a Cold Winter's Night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90DAC5-7592-4374-8C96-ABF6CFE85B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biLayli</a:t>
            </a:r>
            <a:r>
              <a:rPr lang="en-US" dirty="0"/>
              <a:t> </a:t>
            </a:r>
            <a:r>
              <a:rPr lang="en-US" dirty="0" err="1"/>
              <a:t>Berdāni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96A2F3-B689-4B85-8DFB-952CA5041A9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Henri </a:t>
            </a:r>
            <a:r>
              <a:rPr lang="en-US" dirty="0" err="1"/>
              <a:t>Zoghaib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FD4DCA3-2F29-4D9C-AC40-ECDC488104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Henri </a:t>
            </a:r>
            <a:r>
              <a:rPr lang="en-US" dirty="0" err="1"/>
              <a:t>Zoghaib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90E564E-06EB-4155-A9A6-48D6A3111C1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Mgr. Mansour </a:t>
            </a:r>
            <a:r>
              <a:rPr lang="en-US" dirty="0" err="1"/>
              <a:t>Labaki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447EFE9-D3B2-4418-9795-4C3E5D1B1E5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Mgr. Mansour </a:t>
            </a:r>
            <a:r>
              <a:rPr lang="en-US" dirty="0" err="1"/>
              <a:t>Labaki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19C17F8-E75C-4DD6-946E-10529D2AAE5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EG" dirty="0"/>
              <a:t>كلمات: هــنــري زغــيــب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D17CAB-EF2F-4498-BF07-C73C3F5487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EG" dirty="0"/>
              <a:t>تلحين: م. منصور لبكي</a:t>
            </a:r>
          </a:p>
        </p:txBody>
      </p:sp>
    </p:spTree>
    <p:extLst>
      <p:ext uri="{BB962C8B-B14F-4D97-AF65-F5344CB8AC3E}">
        <p14:creationId xmlns:p14="http://schemas.microsoft.com/office/powerpoint/2010/main" val="18812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بِ</a:t>
            </a:r>
            <a:r>
              <a:rPr lang="ar-KW" dirty="0"/>
              <a:t>ـ</a:t>
            </a:r>
            <a:r>
              <a:rPr lang="ar-SA" dirty="0"/>
              <a:t>ل</a:t>
            </a:r>
            <a:r>
              <a:rPr lang="ar-KW" dirty="0"/>
              <a:t>َـ</a:t>
            </a:r>
            <a:r>
              <a:rPr lang="ar-SA" dirty="0"/>
              <a:t>يْ</a:t>
            </a:r>
            <a:r>
              <a:rPr lang="ar-KW" dirty="0"/>
              <a:t>ـ</a:t>
            </a:r>
            <a:r>
              <a:rPr lang="ar-SA" dirty="0"/>
              <a:t>لِ</a:t>
            </a:r>
            <a:r>
              <a:rPr lang="ar-KW" dirty="0"/>
              <a:t>ـه</a:t>
            </a:r>
            <a:r>
              <a:rPr lang="ar-SA" dirty="0"/>
              <a:t> ب</a:t>
            </a:r>
            <a:r>
              <a:rPr lang="ar-KW" dirty="0"/>
              <a:t>ِـ</a:t>
            </a:r>
            <a:r>
              <a:rPr lang="ar-SA" dirty="0"/>
              <a:t>رْدانِ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 مـا فـيها نْـواطـيـر</a:t>
            </a:r>
            <a:br>
              <a:rPr lang="ar-KW" dirty="0"/>
            </a:br>
            <a:r>
              <a:rPr lang="ar-SA" dirty="0"/>
              <a:t>في نِ</a:t>
            </a:r>
            <a:r>
              <a:rPr lang="ar-KW" dirty="0"/>
              <a:t>ـ</a:t>
            </a:r>
            <a:r>
              <a:rPr lang="ar-SA" dirty="0"/>
              <a:t>ج</a:t>
            </a:r>
            <a:r>
              <a:rPr lang="ar-KW" dirty="0"/>
              <a:t>ـ</a:t>
            </a:r>
            <a:r>
              <a:rPr lang="ar-SA" dirty="0"/>
              <a:t>مِ</a:t>
            </a:r>
            <a:r>
              <a:rPr lang="ar-KW" dirty="0"/>
              <a:t>ـ</a:t>
            </a:r>
            <a:r>
              <a:rPr lang="ar-SA" dirty="0"/>
              <a:t>ه سِ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ـ</a:t>
            </a:r>
            <a:r>
              <a:rPr lang="ar-SA" dirty="0"/>
              <a:t>رانِه</a:t>
            </a:r>
            <a:r>
              <a:rPr lang="ar-KW" dirty="0"/>
              <a:t> سَـرَّبِــتْ بَـكِّـيـر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On a cold winter's night, no stars were in sight</a:t>
            </a:r>
            <a:br>
              <a:rPr lang="en-US" dirty="0"/>
            </a:br>
            <a:r>
              <a:rPr lang="en-US" dirty="0"/>
              <a:t>But an awaken star went home earlier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ffectLst/>
              </a:rPr>
              <a:t>biLayli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Berdāni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Fīhā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Nwāṭīr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Fī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Nejmi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Sihrāni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Sarrabit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Bakkīr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91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لِـقْـيِـتْ على بابـا</a:t>
            </a:r>
            <a:r>
              <a:rPr lang="ar-SA" dirty="0"/>
              <a:t> عَ</a:t>
            </a:r>
            <a:r>
              <a:rPr lang="ar-KW" dirty="0"/>
              <a:t>ـ</a:t>
            </a:r>
            <a:r>
              <a:rPr lang="ar-SA" dirty="0"/>
              <a:t>جْ</a:t>
            </a:r>
            <a:r>
              <a:rPr lang="ar-KW" dirty="0"/>
              <a:t>ـ</a:t>
            </a:r>
            <a:r>
              <a:rPr lang="ar-SA" dirty="0"/>
              <a:t>ق</a:t>
            </a:r>
            <a:r>
              <a:rPr lang="ar-KW" dirty="0"/>
              <a:t>ِـ</a:t>
            </a:r>
            <a:r>
              <a:rPr lang="ar-SA" dirty="0"/>
              <a:t>ة صَمْتِ جْ</a:t>
            </a:r>
            <a:r>
              <a:rPr lang="ar-KW" dirty="0"/>
              <a:t>ـ</a:t>
            </a:r>
            <a:r>
              <a:rPr lang="ar-SA" dirty="0"/>
              <a:t>دي</a:t>
            </a:r>
            <a:r>
              <a:rPr lang="ar-KW" dirty="0"/>
              <a:t>ـ</a:t>
            </a:r>
            <a:r>
              <a:rPr lang="ar-SA" dirty="0"/>
              <a:t>د</a:t>
            </a:r>
            <a:br>
              <a:rPr lang="ar-KW" dirty="0"/>
            </a:br>
            <a:r>
              <a:rPr lang="ar-KW" dirty="0"/>
              <a:t>وِالـدِّنـي عَـمْ تُـوْعــا </a:t>
            </a:r>
            <a:r>
              <a:rPr lang="ar-SA" dirty="0"/>
              <a:t>و</a:t>
            </a:r>
            <a:r>
              <a:rPr lang="ar-KW" dirty="0"/>
              <a:t>ِ</a:t>
            </a:r>
            <a:r>
              <a:rPr lang="ar-SA" dirty="0"/>
              <a:t>ال</a:t>
            </a:r>
            <a:r>
              <a:rPr lang="ar-KW" dirty="0"/>
              <a:t>ـتَّـ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ج</a:t>
            </a:r>
            <a:r>
              <a:rPr lang="ar-KW" dirty="0"/>
              <a:t>ِ</a:t>
            </a:r>
            <a:r>
              <a:rPr lang="ar-SA" dirty="0"/>
              <a:t> م</a:t>
            </a:r>
            <a:r>
              <a:rPr lang="ar-KW" dirty="0"/>
              <a:t>ْـ</a:t>
            </a:r>
            <a:r>
              <a:rPr lang="ar-SA" dirty="0"/>
              <a:t>واع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</a:t>
            </a:r>
            <a:r>
              <a:rPr lang="ar-SA" dirty="0"/>
              <a:t>د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Found at its door a crowd submerged in silence!</a:t>
            </a:r>
            <a:br>
              <a:rPr lang="en-US" dirty="0"/>
            </a:br>
            <a:r>
              <a:rPr lang="en-US" dirty="0"/>
              <a:t>The dawn was breaking awaiting the snow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rmAutofit lnSpcReduction="10000"/>
          </a:bodyPr>
          <a:lstStyle/>
          <a:p>
            <a:r>
              <a:rPr lang="en-US" dirty="0" err="1">
                <a:effectLst/>
              </a:rPr>
              <a:t>Le‛yet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ʻAlā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Bābā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ʻAj‛et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Ṣamte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Jdīd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wiDdinī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ʻAm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Tūʻā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wiTtalje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Mwāʻīd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581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أبْـيَـض مِـتـلِ الأمَـل، </a:t>
            </a:r>
            <a:r>
              <a:rPr lang="ar-SA" dirty="0"/>
              <a:t>واسِ</a:t>
            </a:r>
            <a:r>
              <a:rPr lang="ar-KW" dirty="0"/>
              <a:t>ـ</a:t>
            </a:r>
            <a:r>
              <a:rPr lang="ar-SA" dirty="0"/>
              <a:t>ع ل</a:t>
            </a:r>
            <a:r>
              <a:rPr lang="ar-KW" dirty="0"/>
              <a:t>ِـ</a:t>
            </a:r>
            <a:r>
              <a:rPr lang="ar-SA" dirty="0"/>
              <a:t>ل</a:t>
            </a:r>
            <a:r>
              <a:rPr lang="ar-KW" dirty="0"/>
              <a:t>ـ</a:t>
            </a:r>
            <a:r>
              <a:rPr lang="ar-SA" dirty="0"/>
              <a:t>مَح</a:t>
            </a:r>
            <a:r>
              <a:rPr lang="ar-KW" dirty="0"/>
              <a:t>َـبِّــه</a:t>
            </a:r>
            <a:br>
              <a:rPr lang="en-US" dirty="0"/>
            </a:br>
            <a:r>
              <a:rPr lang="ar-KW" dirty="0"/>
              <a:t>كـانِ الـعَـتِـم عـابِـس </a:t>
            </a:r>
            <a:r>
              <a:rPr lang="ar-SA" dirty="0"/>
              <a:t>ص</a:t>
            </a:r>
            <a:r>
              <a:rPr lang="ar-KW" dirty="0"/>
              <a:t>ـ</a:t>
            </a:r>
            <a:r>
              <a:rPr lang="ar-SA" dirty="0"/>
              <a:t>ار</a:t>
            </a:r>
            <a:r>
              <a:rPr lang="ar-KW" dirty="0"/>
              <a:t>ِ</a:t>
            </a:r>
            <a:r>
              <a:rPr lang="ar-SA" dirty="0"/>
              <a:t> ال</a:t>
            </a:r>
            <a:r>
              <a:rPr lang="ar-KW" dirty="0"/>
              <a:t>ـ</a:t>
            </a:r>
            <a:r>
              <a:rPr lang="ar-SA" dirty="0"/>
              <a:t>ع</a:t>
            </a:r>
            <a:r>
              <a:rPr lang="ar-KW" dirty="0"/>
              <a:t>َـ</a:t>
            </a:r>
            <a:r>
              <a:rPr lang="ar-SA" dirty="0"/>
              <a:t>ت</a:t>
            </a:r>
            <a:r>
              <a:rPr lang="ar-KW" dirty="0"/>
              <a:t>ِـ</a:t>
            </a:r>
            <a:r>
              <a:rPr lang="ar-SA" dirty="0"/>
              <a:t>م ح</a:t>
            </a:r>
            <a:r>
              <a:rPr lang="ar-KW" dirty="0"/>
              <a:t>ِـ</a:t>
            </a:r>
            <a:r>
              <a:rPr lang="ar-SA" dirty="0"/>
              <a:t>ل</a:t>
            </a:r>
            <a:r>
              <a:rPr lang="ar-KW" dirty="0"/>
              <a:t>ُـ</a:t>
            </a:r>
            <a:r>
              <a:rPr lang="ar-SA" dirty="0"/>
              <a:t>و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As White as Hope, as embracing as love!</a:t>
            </a:r>
            <a:br>
              <a:rPr lang="en-US" dirty="0"/>
            </a:br>
            <a:r>
              <a:rPr lang="en-US" dirty="0"/>
              <a:t>The darkness was gloomy, now became cheerful</a:t>
            </a:r>
            <a:endParaRPr lang="en-US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Autofit/>
          </a:bodyPr>
          <a:lstStyle/>
          <a:p>
            <a:r>
              <a:rPr lang="en-US" sz="6000" dirty="0">
                <a:effectLst/>
              </a:rPr>
              <a:t>‛</a:t>
            </a:r>
            <a:r>
              <a:rPr lang="en-US" sz="6000" dirty="0" err="1">
                <a:effectLst/>
              </a:rPr>
              <a:t>Abyaḍ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Metlil</a:t>
            </a:r>
            <a:r>
              <a:rPr lang="en-US" sz="6000" dirty="0">
                <a:effectLst/>
              </a:rPr>
              <a:t> ‛Amal, </a:t>
            </a:r>
            <a:r>
              <a:rPr lang="en-US" sz="6000" dirty="0" err="1">
                <a:effectLst/>
              </a:rPr>
              <a:t>Wāsiʻ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lilMaḥabbi</a:t>
            </a:r>
            <a:r>
              <a:rPr lang="en-US" sz="6000" dirty="0">
                <a:effectLst/>
              </a:rPr>
              <a:t> </a:t>
            </a:r>
            <a:br>
              <a:rPr lang="en-US" sz="6000" dirty="0">
                <a:effectLst/>
              </a:rPr>
            </a:br>
            <a:r>
              <a:rPr lang="en-US" sz="6000" dirty="0" err="1">
                <a:effectLst/>
              </a:rPr>
              <a:t>Kānel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ʻAtem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ʻĀbis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Ṣārel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ʻAtem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Ḥelū</a:t>
            </a:r>
            <a:endParaRPr lang="en-US" sz="6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9078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وْع</a:t>
            </a:r>
            <a:r>
              <a:rPr lang="ar-KW" dirty="0"/>
              <a:t>َـا</a:t>
            </a:r>
            <a:r>
              <a:rPr lang="ar-SA" dirty="0"/>
              <a:t> بَ</a:t>
            </a:r>
            <a:r>
              <a:rPr lang="ar-KW" dirty="0"/>
              <a:t>ـ</a:t>
            </a:r>
            <a:r>
              <a:rPr lang="ar-SA" dirty="0"/>
              <a:t>يْ</a:t>
            </a:r>
            <a:r>
              <a:rPr lang="ar-KW" dirty="0"/>
              <a:t>ـ</a:t>
            </a:r>
            <a:r>
              <a:rPr lang="ar-SA" dirty="0"/>
              <a:t>ت</a:t>
            </a:r>
            <a:r>
              <a:rPr lang="ar-KW" dirty="0"/>
              <a:t>ـ</a:t>
            </a:r>
            <a:r>
              <a:rPr lang="ar-SA" dirty="0"/>
              <a:t>ا الكَ</a:t>
            </a:r>
            <a:r>
              <a:rPr lang="ar-KW" dirty="0"/>
              <a:t>ـ</a:t>
            </a:r>
            <a:r>
              <a:rPr lang="ar-SA" dirty="0"/>
              <a:t>واكِ</a:t>
            </a:r>
            <a:r>
              <a:rPr lang="ar-KW" dirty="0"/>
              <a:t>ـ</a:t>
            </a:r>
            <a:r>
              <a:rPr lang="ar-SA" dirty="0"/>
              <a:t>ب</a:t>
            </a:r>
            <a:r>
              <a:rPr lang="ar-KW" dirty="0"/>
              <a:t> </a:t>
            </a:r>
            <a:r>
              <a:rPr lang="ar-SA" dirty="0"/>
              <a:t>صاروا يِ</a:t>
            </a:r>
            <a:r>
              <a:rPr lang="ar-KW" dirty="0"/>
              <a:t>ـ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زل</a:t>
            </a:r>
            <a:r>
              <a:rPr lang="ar-KW" dirty="0"/>
              <a:t>ــ</a:t>
            </a:r>
            <a:r>
              <a:rPr lang="ar-SA" dirty="0" err="1"/>
              <a:t>وا</a:t>
            </a:r>
            <a:br>
              <a:rPr lang="ar-KW" dirty="0"/>
            </a:br>
            <a:r>
              <a:rPr lang="ar-KW" dirty="0"/>
              <a:t>وبِـالزَّوايـا صارِت </a:t>
            </a:r>
            <a:r>
              <a:rPr lang="ar-SA" dirty="0" err="1"/>
              <a:t>الأج</a:t>
            </a:r>
            <a:r>
              <a:rPr lang="ar-KW" dirty="0"/>
              <a:t>ـ</a:t>
            </a:r>
            <a:r>
              <a:rPr lang="ar-SA" dirty="0"/>
              <a:t>راس ق</a:t>
            </a:r>
            <a:r>
              <a:rPr lang="ar-KW" dirty="0"/>
              <a:t>ْـ</a:t>
            </a:r>
            <a:r>
              <a:rPr lang="ar-SA" dirty="0"/>
              <a:t>ن</a:t>
            </a:r>
            <a:r>
              <a:rPr lang="ar-KW" dirty="0"/>
              <a:t>ـ</a:t>
            </a:r>
            <a:r>
              <a:rPr lang="ar-SA" dirty="0"/>
              <a:t>ادي</a:t>
            </a:r>
            <a:r>
              <a:rPr lang="ar-KW" dirty="0"/>
              <a:t>ــ</a:t>
            </a:r>
            <a:r>
              <a:rPr lang="ar-SA" dirty="0"/>
              <a:t>ل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stars started visiting the awaken one, </a:t>
            </a:r>
            <a:br>
              <a:rPr lang="en-US" dirty="0"/>
            </a:br>
            <a:r>
              <a:rPr lang="en-US" dirty="0"/>
              <a:t>The bells became singing lanterns in every corner!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Autofit/>
          </a:bodyPr>
          <a:lstStyle/>
          <a:p>
            <a:r>
              <a:rPr lang="en-US" dirty="0" err="1">
                <a:effectLst/>
              </a:rPr>
              <a:t>wʻaBaytal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Kawākeb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Ṣārū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Yenzalū</a:t>
            </a:r>
            <a:r>
              <a:rPr lang="en-US" dirty="0">
                <a:effectLst/>
              </a:rPr>
              <a:t> 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wbiZzawāyā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Ṣāret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l‛Ajrāse</a:t>
            </a:r>
            <a:r>
              <a:rPr lang="en-US" dirty="0">
                <a:effectLst/>
              </a:rPr>
              <a:t> ‛</a:t>
            </a:r>
            <a:r>
              <a:rPr lang="en-US" dirty="0" err="1">
                <a:effectLst/>
              </a:rPr>
              <a:t>nādīl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0225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ar-SA" dirty="0"/>
              <a:t>قَ</a:t>
            </a:r>
            <a:r>
              <a:rPr lang="ar-KW" dirty="0"/>
              <a:t>ــ</a:t>
            </a:r>
            <a:r>
              <a:rPr lang="ar-SA" dirty="0"/>
              <a:t>ر</a:t>
            </a:r>
            <a:r>
              <a:rPr lang="ar-KW" dirty="0"/>
              <a:t>َّ</a:t>
            </a:r>
            <a:r>
              <a:rPr lang="ar-SA" dirty="0"/>
              <a:t>بِ</a:t>
            </a:r>
            <a:r>
              <a:rPr lang="ar-KW" dirty="0"/>
              <a:t>ـ</a:t>
            </a:r>
            <a:r>
              <a:rPr lang="ar-SA" dirty="0"/>
              <a:t>ت لَ</a:t>
            </a:r>
            <a:r>
              <a:rPr lang="ar-KW" dirty="0"/>
              <a:t>ــ</a:t>
            </a:r>
            <a:r>
              <a:rPr lang="ar-SA" dirty="0"/>
              <a:t>حَ</a:t>
            </a:r>
            <a:r>
              <a:rPr lang="ar-KW" dirty="0"/>
              <a:t>ــ</a:t>
            </a:r>
            <a:r>
              <a:rPr lang="ar-SA" dirty="0"/>
              <a:t>دّ</a:t>
            </a:r>
            <a:r>
              <a:rPr lang="ar-KW" dirty="0"/>
              <a:t>َ</a:t>
            </a:r>
            <a:r>
              <a:rPr lang="ar-SA" dirty="0"/>
              <a:t>ا</a:t>
            </a:r>
            <a:r>
              <a:rPr lang="ar-KW" dirty="0"/>
              <a:t> </a:t>
            </a:r>
            <a:r>
              <a:rPr lang="ar-SA" dirty="0"/>
              <a:t>سِ</a:t>
            </a:r>
            <a:r>
              <a:rPr lang="ar-KW" dirty="0"/>
              <a:t>ـ</a:t>
            </a:r>
            <a:r>
              <a:rPr lang="ar-SA" dirty="0"/>
              <a:t>مْ</a:t>
            </a:r>
            <a:r>
              <a:rPr lang="ar-KW" dirty="0"/>
              <a:t>ـ</a:t>
            </a:r>
            <a:r>
              <a:rPr lang="ar-SA" dirty="0"/>
              <a:t>عِ</a:t>
            </a:r>
            <a:r>
              <a:rPr lang="ar-KW" dirty="0"/>
              <a:t>ــ</a:t>
            </a:r>
            <a:r>
              <a:rPr lang="ar-SA" dirty="0"/>
              <a:t>ت </a:t>
            </a:r>
            <a:r>
              <a:rPr lang="ar-SA" dirty="0" err="1"/>
              <a:t>تْ</a:t>
            </a:r>
            <a:r>
              <a:rPr lang="ar-KW" dirty="0"/>
              <a:t>ــ</a:t>
            </a:r>
            <a:r>
              <a:rPr lang="ar-SA" dirty="0"/>
              <a:t>رات</a:t>
            </a:r>
            <a:r>
              <a:rPr lang="ar-KW" dirty="0"/>
              <a:t>ـ</a:t>
            </a:r>
            <a:r>
              <a:rPr lang="ar-SA" dirty="0"/>
              <a:t>ي</a:t>
            </a:r>
            <a:r>
              <a:rPr lang="ar-KW" dirty="0"/>
              <a:t>ــ</a:t>
            </a:r>
            <a:r>
              <a:rPr lang="ar-SA" dirty="0"/>
              <a:t>ل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يــا يَـــســــوع .. يــا يَـــســــوع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5303520"/>
            <a:ext cx="12192000" cy="1554480"/>
          </a:xfrm>
        </p:spPr>
        <p:txBody>
          <a:bodyPr>
            <a:normAutofit/>
          </a:bodyPr>
          <a:lstStyle/>
          <a:p>
            <a:r>
              <a:rPr lang="en-US" dirty="0"/>
              <a:t>The closer they got, Hymns were heard:</a:t>
            </a:r>
            <a:br>
              <a:rPr lang="en-US" dirty="0"/>
            </a:br>
            <a:r>
              <a:rPr lang="en-US" dirty="0"/>
              <a:t>“Oh Jesus .. Oh Jesus!”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>
                <a:effectLst/>
              </a:rPr>
              <a:t>‛</a:t>
            </a:r>
            <a:r>
              <a:rPr lang="en-US" dirty="0" err="1">
                <a:effectLst/>
              </a:rPr>
              <a:t>Arrabet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laḤaddā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Semʻet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Trātīl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Yā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Yasūʻ</a:t>
            </a:r>
            <a:r>
              <a:rPr lang="en-US" dirty="0">
                <a:effectLst/>
              </a:rPr>
              <a:t> .. </a:t>
            </a:r>
            <a:r>
              <a:rPr lang="en-US" dirty="0" err="1">
                <a:effectLst/>
              </a:rPr>
              <a:t>Yā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Yasūʻ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9209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ar-SA" dirty="0" err="1"/>
              <a:t>ومِ</a:t>
            </a:r>
            <a:r>
              <a:rPr lang="ar-KW" dirty="0"/>
              <a:t>ـ</a:t>
            </a:r>
            <a:r>
              <a:rPr lang="ar-SA" dirty="0"/>
              <a:t>ن ي</a:t>
            </a:r>
            <a:r>
              <a:rPr lang="ar-KW" dirty="0"/>
              <a:t>َـ</a:t>
            </a:r>
            <a:r>
              <a:rPr lang="ar-SA" dirty="0"/>
              <a:t>و</a:t>
            </a:r>
            <a:r>
              <a:rPr lang="ar-KW" dirty="0"/>
              <a:t>ْ</a:t>
            </a:r>
            <a:r>
              <a:rPr lang="ar-SA" dirty="0"/>
              <a:t>ما ال</a:t>
            </a:r>
            <a:r>
              <a:rPr lang="ar-KW" dirty="0"/>
              <a:t>ـ</a:t>
            </a:r>
            <a:r>
              <a:rPr lang="ar-SA" dirty="0"/>
              <a:t>س</a:t>
            </a:r>
            <a:r>
              <a:rPr lang="ar-KW" dirty="0"/>
              <a:t>َّـ</a:t>
            </a:r>
            <a:r>
              <a:rPr lang="ar-SA" dirty="0"/>
              <a:t>ل</a:t>
            </a:r>
            <a:r>
              <a:rPr lang="ar-KW" dirty="0"/>
              <a:t>ام تْـ</a:t>
            </a: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زَّع ب</a:t>
            </a:r>
            <a:r>
              <a:rPr lang="ar-KW" dirty="0"/>
              <a:t>ِـ</a:t>
            </a:r>
            <a:r>
              <a:rPr lang="ar-SA" dirty="0"/>
              <a:t>ال</a:t>
            </a:r>
            <a:r>
              <a:rPr lang="ar-KW" dirty="0"/>
              <a:t>ـ</a:t>
            </a:r>
            <a:r>
              <a:rPr lang="ar-SA" dirty="0"/>
              <a:t>دّ</a:t>
            </a:r>
            <a:r>
              <a:rPr lang="ar-KW" dirty="0"/>
              <a:t>ِ</a:t>
            </a:r>
            <a:r>
              <a:rPr lang="ar-SA" dirty="0"/>
              <a:t>ن</a:t>
            </a:r>
            <a:r>
              <a:rPr lang="ar-KW" dirty="0"/>
              <a:t>ــ</a:t>
            </a:r>
            <a:r>
              <a:rPr lang="ar-SA" dirty="0"/>
              <a:t>ي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ك</a:t>
            </a:r>
            <a:r>
              <a:rPr lang="ar-KW" dirty="0"/>
              <a:t>ِـ</a:t>
            </a:r>
            <a:r>
              <a:rPr lang="ar-SA" dirty="0"/>
              <a:t>ب</a:t>
            </a:r>
            <a:r>
              <a:rPr lang="ar-KW" dirty="0"/>
              <a:t>ـ</a:t>
            </a:r>
            <a:r>
              <a:rPr lang="ar-SA" dirty="0"/>
              <a:t>رِت</a:t>
            </a:r>
            <a:r>
              <a:rPr lang="ar-KW" dirty="0"/>
              <a:t>ِ</a:t>
            </a:r>
            <a:r>
              <a:rPr lang="ar-SA" dirty="0"/>
              <a:t> ال</a:t>
            </a:r>
            <a:r>
              <a:rPr lang="ar-KW" dirty="0"/>
              <a:t>ـ</a:t>
            </a:r>
            <a:r>
              <a:rPr lang="ar-SA" dirty="0"/>
              <a:t>س</a:t>
            </a:r>
            <a:r>
              <a:rPr lang="ar-KW" dirty="0"/>
              <a:t>َّـ</a:t>
            </a:r>
            <a:r>
              <a:rPr lang="ar-SA" dirty="0"/>
              <a:t>ع</a:t>
            </a:r>
            <a:r>
              <a:rPr lang="ar-KW" dirty="0"/>
              <a:t>ـ</a:t>
            </a:r>
            <a:r>
              <a:rPr lang="ar-SA" dirty="0"/>
              <a:t>اد</a:t>
            </a:r>
            <a:r>
              <a:rPr lang="ar-KW" dirty="0"/>
              <a:t>ِه </a:t>
            </a:r>
            <a:r>
              <a:rPr lang="ar-SA" dirty="0"/>
              <a:t>ف</a:t>
            </a:r>
            <a:r>
              <a:rPr lang="ar-KW" dirty="0"/>
              <a:t>َـ</a:t>
            </a:r>
            <a:r>
              <a:rPr lang="ar-SA" dirty="0"/>
              <a:t>رحَ</a:t>
            </a:r>
            <a:r>
              <a:rPr lang="ar-KW" dirty="0"/>
              <a:t>ــ</a:t>
            </a:r>
            <a:r>
              <a:rPr lang="ar-SA" dirty="0"/>
              <a:t>ه م</a:t>
            </a:r>
            <a:r>
              <a:rPr lang="ar-KW" dirty="0"/>
              <a:t>ْـ</a:t>
            </a:r>
            <a:r>
              <a:rPr lang="ar-SA" dirty="0"/>
              <a:t>ل</a:t>
            </a:r>
            <a:r>
              <a:rPr lang="ar-KW" dirty="0"/>
              <a:t>َـ</a:t>
            </a:r>
            <a:r>
              <a:rPr lang="ar-SA" dirty="0" err="1"/>
              <a:t>وَّن</a:t>
            </a:r>
            <a:r>
              <a:rPr lang="ar-KW" dirty="0"/>
              <a:t>ِــ</a:t>
            </a:r>
            <a:r>
              <a:rPr lang="ar-SA" dirty="0"/>
              <a:t>ه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5303520"/>
            <a:ext cx="12192000" cy="1280160"/>
          </a:xfrm>
        </p:spPr>
        <p:txBody>
          <a:bodyPr>
            <a:normAutofit fontScale="92500" lnSpcReduction="10000"/>
          </a:bodyPr>
          <a:lstStyle/>
          <a:p>
            <a:r>
              <a:rPr lang="en-US" sz="4800" dirty="0"/>
              <a:t>Ever since, the world was overwhelmed by Peace</a:t>
            </a:r>
          </a:p>
          <a:p>
            <a:r>
              <a:rPr lang="en-US" sz="4800" dirty="0"/>
              <a:t>And happiness became a colorful bliss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Autofit/>
          </a:bodyPr>
          <a:lstStyle/>
          <a:p>
            <a:r>
              <a:rPr lang="en-US" sz="6000" dirty="0" err="1">
                <a:effectLst/>
              </a:rPr>
              <a:t>wMin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Yawmā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Ssalām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Twazzʻ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biDdinī</a:t>
            </a:r>
            <a:r>
              <a:rPr lang="en-US" sz="6000" dirty="0">
                <a:effectLst/>
              </a:rPr>
              <a:t> </a:t>
            </a:r>
            <a:br>
              <a:rPr lang="en-US" sz="6000" dirty="0">
                <a:effectLst/>
              </a:rPr>
            </a:br>
            <a:r>
              <a:rPr lang="en-US" sz="6000" dirty="0" err="1">
                <a:effectLst/>
              </a:rPr>
              <a:t>wKibrete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Ssaʻādi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Farḥa</a:t>
            </a:r>
            <a:r>
              <a:rPr lang="en-US" sz="6000" dirty="0">
                <a:effectLst/>
              </a:rPr>
              <a:t> </a:t>
            </a:r>
            <a:r>
              <a:rPr lang="en-US" sz="6000" dirty="0" err="1">
                <a:effectLst/>
              </a:rPr>
              <a:t>Mlawwani</a:t>
            </a:r>
            <a:endParaRPr lang="en-US" sz="6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7321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كِــرمــالِ </a:t>
            </a:r>
            <a:r>
              <a:rPr lang="ar-KW" dirty="0" err="1"/>
              <a:t>الـــبَـــــراءَه</a:t>
            </a:r>
            <a:r>
              <a:rPr lang="ar-KW" dirty="0"/>
              <a:t> ... تَــعــــا</a:t>
            </a:r>
            <a:br>
              <a:rPr lang="ar-KW" dirty="0"/>
            </a:br>
            <a:r>
              <a:rPr lang="ar-KW" dirty="0"/>
              <a:t>كِــرمــالِ </a:t>
            </a:r>
            <a:r>
              <a:rPr lang="ar-KW" dirty="0" err="1"/>
              <a:t>الـطُّـفــولِـــه</a:t>
            </a:r>
            <a:r>
              <a:rPr lang="ar-KW" dirty="0"/>
              <a:t> ... تَــعــــا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For the sake of the pure hearted .. Oh Come!</a:t>
            </a:r>
          </a:p>
          <a:p>
            <a:r>
              <a:rPr lang="en-US" dirty="0"/>
              <a:t>For the sake of children .. Maran Atha</a:t>
            </a:r>
            <a:endParaRPr lang="en-US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ffectLst/>
              </a:rPr>
              <a:t>Kermālil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Barā‛a</a:t>
            </a:r>
            <a:r>
              <a:rPr lang="en-US" dirty="0">
                <a:effectLst/>
              </a:rPr>
              <a:t> … </a:t>
            </a:r>
            <a:r>
              <a:rPr lang="en-US" dirty="0" err="1">
                <a:effectLst/>
              </a:rPr>
              <a:t>Taʻā</a:t>
            </a:r>
            <a:br>
              <a:rPr lang="en-US" dirty="0">
                <a:effectLst/>
              </a:rPr>
            </a:br>
            <a:r>
              <a:rPr lang="en-US" dirty="0" err="1">
                <a:effectLst/>
              </a:rPr>
              <a:t>Kermāli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Ṭṭufūli</a:t>
            </a:r>
            <a:r>
              <a:rPr lang="en-US" dirty="0">
                <a:effectLst/>
              </a:rPr>
              <a:t> … </a:t>
            </a:r>
            <a:r>
              <a:rPr lang="en-US" dirty="0" err="1">
                <a:effectLst/>
              </a:rPr>
              <a:t>Taʻā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857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dirty="0"/>
              <a:t>لَـلِّـي مـشَـرَّديـن .. لا رغـيف وْلا بَـيْـت</a:t>
            </a:r>
            <a:br>
              <a:rPr lang="ar-KW" dirty="0"/>
            </a:br>
            <a:r>
              <a:rPr lang="ar-KW" dirty="0"/>
              <a:t>ونــاطــريـــنِ الــعــيـــد ... تَــعــــا</a:t>
            </a:r>
            <a:endParaRPr lang="ar-S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For the homeless with no bread or shelter</a:t>
            </a:r>
          </a:p>
          <a:p>
            <a:r>
              <a:rPr lang="en-US" dirty="0"/>
              <a:t>Awaiting Christmas, please come oh Lord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Autofit/>
          </a:bodyPr>
          <a:lstStyle/>
          <a:p>
            <a:r>
              <a:rPr lang="en-US" sz="6200" dirty="0" err="1">
                <a:effectLst/>
              </a:rPr>
              <a:t>laLlī</a:t>
            </a:r>
            <a:r>
              <a:rPr lang="en-US" sz="6200" dirty="0">
                <a:effectLst/>
              </a:rPr>
              <a:t> </a:t>
            </a:r>
            <a:r>
              <a:rPr lang="en-US" sz="6200" dirty="0" err="1">
                <a:effectLst/>
              </a:rPr>
              <a:t>Msharradīn</a:t>
            </a:r>
            <a:r>
              <a:rPr lang="en-US" sz="6200" dirty="0">
                <a:effectLst/>
              </a:rPr>
              <a:t>, </a:t>
            </a:r>
            <a:r>
              <a:rPr lang="en-US" sz="6200" dirty="0" err="1">
                <a:effectLst/>
              </a:rPr>
              <a:t>Lā</a:t>
            </a:r>
            <a:r>
              <a:rPr lang="en-US" sz="6200" dirty="0">
                <a:effectLst/>
              </a:rPr>
              <a:t> </a:t>
            </a:r>
            <a:r>
              <a:rPr lang="en-US" sz="6200" dirty="0" err="1">
                <a:effectLst/>
              </a:rPr>
              <a:t>Rghīf</a:t>
            </a:r>
            <a:r>
              <a:rPr lang="en-US" sz="6200" dirty="0">
                <a:effectLst/>
              </a:rPr>
              <a:t> </a:t>
            </a:r>
            <a:r>
              <a:rPr lang="en-US" sz="6200" dirty="0" err="1">
                <a:effectLst/>
              </a:rPr>
              <a:t>wLā</a:t>
            </a:r>
            <a:r>
              <a:rPr lang="en-US" sz="6200" dirty="0">
                <a:effectLst/>
              </a:rPr>
              <a:t> Bayt </a:t>
            </a:r>
            <a:br>
              <a:rPr lang="en-US" sz="6200" dirty="0">
                <a:effectLst/>
              </a:rPr>
            </a:br>
            <a:r>
              <a:rPr lang="en-US" sz="6200" dirty="0" err="1">
                <a:effectLst/>
              </a:rPr>
              <a:t>wNāṭrīnil</a:t>
            </a:r>
            <a:r>
              <a:rPr lang="en-US" sz="6200" dirty="0">
                <a:effectLst/>
              </a:rPr>
              <a:t> </a:t>
            </a:r>
            <a:r>
              <a:rPr lang="en-US" sz="6200" dirty="0" err="1">
                <a:effectLst/>
              </a:rPr>
              <a:t>ʻĪd</a:t>
            </a:r>
            <a:r>
              <a:rPr lang="en-US" sz="6200" dirty="0">
                <a:effectLst/>
              </a:rPr>
              <a:t> … </a:t>
            </a:r>
            <a:r>
              <a:rPr lang="en-US" sz="6200" dirty="0" err="1">
                <a:effectLst/>
              </a:rPr>
              <a:t>Taʻā</a:t>
            </a:r>
            <a:endParaRPr lang="en-US" sz="6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7362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C84A-C463-4EA0-B30C-8353C0C24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تَعـا عَـلى بْـيـوتـنا </a:t>
            </a:r>
            <a:r>
              <a:rPr lang="ar-KW" dirty="0" err="1"/>
              <a:t>بـتِـتـبـارَك</a:t>
            </a:r>
            <a:r>
              <a:rPr lang="ar-KW" dirty="0"/>
              <a:t> الـبْـيـوت</a:t>
            </a:r>
            <a:br>
              <a:rPr lang="ar-KW" dirty="0"/>
            </a:br>
            <a:r>
              <a:rPr lang="ar-KW" dirty="0"/>
              <a:t>يا فَـرَح الـبْـعـيــد .. يا يـسوع، يا يسوع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D54362-59A7-4D73-B198-2E494B18A4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Come to bless our homes</a:t>
            </a:r>
            <a:br>
              <a:rPr lang="en-US" dirty="0"/>
            </a:br>
            <a:r>
              <a:rPr lang="en-US" dirty="0"/>
              <a:t>You are the joy for the lost, oh Jesus!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A961C-DE06-41AA-A888-63FF03F87A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rmAutofit/>
          </a:bodyPr>
          <a:lstStyle/>
          <a:p>
            <a:r>
              <a:rPr lang="en-US" sz="6200" dirty="0" err="1"/>
              <a:t>Taʻā</a:t>
            </a:r>
            <a:r>
              <a:rPr lang="en-US" sz="6200" dirty="0"/>
              <a:t> </a:t>
            </a:r>
            <a:r>
              <a:rPr lang="en-US" sz="6200" dirty="0" err="1"/>
              <a:t>ʻAlā</a:t>
            </a:r>
            <a:r>
              <a:rPr lang="en-US" sz="6200" dirty="0"/>
              <a:t> </a:t>
            </a:r>
            <a:r>
              <a:rPr lang="en-US" sz="6200" dirty="0" err="1"/>
              <a:t>Byūtnā</a:t>
            </a:r>
            <a:r>
              <a:rPr lang="en-US" sz="6200" dirty="0"/>
              <a:t> </a:t>
            </a:r>
            <a:r>
              <a:rPr lang="en-US" sz="6200" dirty="0" err="1"/>
              <a:t>bTetbārak</a:t>
            </a:r>
            <a:r>
              <a:rPr lang="en-US" sz="6200" dirty="0"/>
              <a:t> </a:t>
            </a:r>
            <a:r>
              <a:rPr lang="en-US" sz="6200" dirty="0" err="1"/>
              <a:t>liByūt</a:t>
            </a:r>
            <a:r>
              <a:rPr lang="en-US" sz="6200" dirty="0"/>
              <a:t> </a:t>
            </a:r>
            <a:br>
              <a:rPr lang="en-US" sz="6200" dirty="0"/>
            </a:br>
            <a:r>
              <a:rPr lang="en-US" sz="6200" dirty="0" err="1"/>
              <a:t>Yā</a:t>
            </a:r>
            <a:r>
              <a:rPr lang="en-US" sz="6200" dirty="0"/>
              <a:t> </a:t>
            </a:r>
            <a:r>
              <a:rPr lang="en-US" sz="6200" dirty="0" err="1"/>
              <a:t>Faraḥ</a:t>
            </a:r>
            <a:r>
              <a:rPr lang="en-US" sz="6200" dirty="0"/>
              <a:t> </a:t>
            </a:r>
            <a:r>
              <a:rPr lang="en-US" sz="6200" dirty="0" err="1"/>
              <a:t>liBʻīd</a:t>
            </a:r>
            <a:r>
              <a:rPr lang="en-US" sz="6200" dirty="0"/>
              <a:t> .. </a:t>
            </a:r>
            <a:r>
              <a:rPr lang="en-US" sz="6200" dirty="0" err="1"/>
              <a:t>Yā</a:t>
            </a:r>
            <a:r>
              <a:rPr lang="en-US" sz="6200" dirty="0"/>
              <a:t> </a:t>
            </a:r>
            <a:r>
              <a:rPr lang="en-US" sz="6200" dirty="0" err="1"/>
              <a:t>Yasūʻ</a:t>
            </a:r>
            <a:r>
              <a:rPr lang="en-US" sz="6200" dirty="0"/>
              <a:t>, </a:t>
            </a:r>
            <a:r>
              <a:rPr lang="en-US" sz="6200" dirty="0" err="1"/>
              <a:t>Yā</a:t>
            </a:r>
            <a:r>
              <a:rPr lang="en-US" sz="6200" dirty="0"/>
              <a:t> </a:t>
            </a:r>
            <a:r>
              <a:rPr lang="en-US" sz="6200" dirty="0" err="1"/>
              <a:t>Yasūʻ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68031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40C67-76BC-4BFF-8242-4787A0D25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طِـفـلِ </a:t>
            </a:r>
            <a:r>
              <a:rPr lang="ar-KW" dirty="0" err="1"/>
              <a:t>الـمَـغـارَه</a:t>
            </a:r>
            <a:r>
              <a:rPr lang="ar-KW" dirty="0"/>
              <a:t> .. وَسِّــعِ </a:t>
            </a:r>
            <a:r>
              <a:rPr lang="ar-KW" dirty="0" err="1"/>
              <a:t>الـمَـغـارَه</a:t>
            </a:r>
            <a:br>
              <a:rPr lang="ar-KW" dirty="0"/>
            </a:br>
            <a:r>
              <a:rPr lang="ar-KW" dirty="0"/>
              <a:t>وَطَـنـي بِـردان .. </a:t>
            </a:r>
            <a:r>
              <a:rPr lang="ar-KW" dirty="0" err="1"/>
              <a:t>رَجِّـعــلــو</a:t>
            </a:r>
            <a:r>
              <a:rPr lang="ar-KW" dirty="0"/>
              <a:t> </a:t>
            </a:r>
            <a:r>
              <a:rPr lang="ar-KW" dirty="0" err="1"/>
              <a:t>الـطَّـهـارَه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4F68A-9B5E-40DE-9B04-FB79701004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Oh Holy Child, have mercy,</a:t>
            </a:r>
            <a:br>
              <a:rPr lang="en-US" dirty="0"/>
            </a:br>
            <a:r>
              <a:rPr lang="en-US" dirty="0"/>
              <a:t>Grant serenity to my homeland that is so doomed!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75592-5A4F-40DC-B3B4-BF5B5DC851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rmAutofit/>
          </a:bodyPr>
          <a:lstStyle/>
          <a:p>
            <a:r>
              <a:rPr lang="en-US" sz="6000" dirty="0" err="1"/>
              <a:t>Yā</a:t>
            </a:r>
            <a:r>
              <a:rPr lang="en-US" sz="6000" dirty="0"/>
              <a:t> </a:t>
            </a:r>
            <a:r>
              <a:rPr lang="en-US" sz="6000" dirty="0" err="1"/>
              <a:t>Ṭeflil</a:t>
            </a:r>
            <a:r>
              <a:rPr lang="en-US" sz="6000" dirty="0"/>
              <a:t> </a:t>
            </a:r>
            <a:r>
              <a:rPr lang="en-US" sz="6000" dirty="0" err="1"/>
              <a:t>Maghāra</a:t>
            </a:r>
            <a:r>
              <a:rPr lang="en-US" sz="6000" dirty="0"/>
              <a:t> </a:t>
            </a:r>
            <a:r>
              <a:rPr lang="en-US" sz="6000" dirty="0" err="1"/>
              <a:t>Wassiʻel</a:t>
            </a:r>
            <a:r>
              <a:rPr lang="en-US" sz="6000" dirty="0"/>
              <a:t> </a:t>
            </a:r>
            <a:r>
              <a:rPr lang="en-US" sz="6000" dirty="0" err="1"/>
              <a:t>Maghāra</a:t>
            </a:r>
            <a:r>
              <a:rPr lang="en-US" sz="6000" dirty="0"/>
              <a:t> </a:t>
            </a:r>
            <a:br>
              <a:rPr lang="en-US" sz="6000" dirty="0"/>
            </a:br>
            <a:r>
              <a:rPr lang="en-US" sz="6000" dirty="0" err="1"/>
              <a:t>Waṭanī</a:t>
            </a:r>
            <a:r>
              <a:rPr lang="en-US" sz="6000" dirty="0"/>
              <a:t> </a:t>
            </a:r>
            <a:r>
              <a:rPr lang="en-US" sz="6000" dirty="0" err="1"/>
              <a:t>Berdān</a:t>
            </a:r>
            <a:r>
              <a:rPr lang="en-US" sz="6000" dirty="0"/>
              <a:t> </a:t>
            </a:r>
            <a:r>
              <a:rPr lang="en-US" sz="6000" dirty="0" err="1"/>
              <a:t>Rajjeʻlu</a:t>
            </a:r>
            <a:r>
              <a:rPr lang="en-US" sz="6000" dirty="0"/>
              <a:t> </a:t>
            </a:r>
            <a:r>
              <a:rPr lang="en-US" sz="6000" dirty="0" err="1"/>
              <a:t>Ṭṭahāra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6308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FA6E5-9BB7-4C46-A098-1B9941390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تَــيِــرجَــع</a:t>
            </a:r>
            <a:r>
              <a:rPr lang="ar-KW" dirty="0"/>
              <a:t> مَـنـارَه بِـعَــتــمِ الـزَّمــان </a:t>
            </a:r>
            <a:br>
              <a:rPr lang="ar-KW" dirty="0"/>
            </a:br>
            <a:r>
              <a:rPr lang="ar-KW" dirty="0"/>
              <a:t>مِـن دَفـا عِـيـنَـيْـك </a:t>
            </a:r>
            <a:r>
              <a:rPr lang="ar-KW" dirty="0" err="1"/>
              <a:t>امْـسَـحـو</a:t>
            </a:r>
            <a:r>
              <a:rPr lang="ar-KW" dirty="0"/>
              <a:t> بِـالإيـمـان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CB0A91-D3E6-4105-ABE2-7E30B6686D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In time of darkness, grant it its old sparkle to be a lighthouse again and anoint it with Faith!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F73927-539F-413E-954D-D850F1AACB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843784"/>
            <a:ext cx="12192000" cy="2468880"/>
          </a:xfrm>
        </p:spPr>
        <p:txBody>
          <a:bodyPr>
            <a:normAutofit/>
          </a:bodyPr>
          <a:lstStyle/>
          <a:p>
            <a:r>
              <a:rPr lang="en-US" sz="6200" dirty="0" err="1"/>
              <a:t>taYerjaʻ</a:t>
            </a:r>
            <a:r>
              <a:rPr lang="en-US" sz="6200" dirty="0"/>
              <a:t> </a:t>
            </a:r>
            <a:r>
              <a:rPr lang="en-US" sz="6200" dirty="0" err="1"/>
              <a:t>Manāra</a:t>
            </a:r>
            <a:r>
              <a:rPr lang="en-US" sz="6200" dirty="0"/>
              <a:t> </a:t>
            </a:r>
            <a:r>
              <a:rPr lang="en-US" sz="6200" dirty="0" err="1"/>
              <a:t>biʻAtme</a:t>
            </a:r>
            <a:r>
              <a:rPr lang="en-US" sz="6200" dirty="0"/>
              <a:t> </a:t>
            </a:r>
            <a:r>
              <a:rPr lang="en-US" sz="6200" dirty="0" err="1"/>
              <a:t>Zzamān</a:t>
            </a:r>
            <a:r>
              <a:rPr lang="en-US" sz="6200" dirty="0"/>
              <a:t> </a:t>
            </a:r>
            <a:br>
              <a:rPr lang="en-US" sz="6200" dirty="0"/>
            </a:br>
            <a:r>
              <a:rPr lang="en-US" sz="6200" dirty="0"/>
              <a:t>Min </a:t>
            </a:r>
            <a:r>
              <a:rPr lang="en-US" sz="6200" dirty="0" err="1"/>
              <a:t>Dafā</a:t>
            </a:r>
            <a:r>
              <a:rPr lang="en-US" sz="6200" dirty="0"/>
              <a:t> </a:t>
            </a:r>
            <a:r>
              <a:rPr lang="en-US" sz="6200" dirty="0" err="1"/>
              <a:t>ʻEnayk</a:t>
            </a:r>
            <a:r>
              <a:rPr lang="en-US" sz="6200" dirty="0"/>
              <a:t> </a:t>
            </a:r>
            <a:r>
              <a:rPr lang="en-US" sz="6200" dirty="0" err="1"/>
              <a:t>Emsaḥu</a:t>
            </a:r>
            <a:r>
              <a:rPr lang="en-US" sz="6200" dirty="0"/>
              <a:t> </a:t>
            </a:r>
            <a:r>
              <a:rPr lang="en-US" sz="6200" dirty="0" err="1"/>
              <a:t>bil‛Īmān</a:t>
            </a:r>
            <a:endParaRPr lang="en-US" sz="6200" dirty="0"/>
          </a:p>
        </p:txBody>
      </p:sp>
    </p:spTree>
    <p:extLst>
      <p:ext uri="{BB962C8B-B14F-4D97-AF65-F5344CB8AC3E}">
        <p14:creationId xmlns:p14="http://schemas.microsoft.com/office/powerpoint/2010/main" val="247764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8D5BE-4BC7-4314-8DCF-250BCA9E6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وبَــشِّـــر أهـالـيـنــا بِـمـيـلادِ الأمــــان</a:t>
            </a:r>
            <a:br>
              <a:rPr lang="ar-KW" dirty="0"/>
            </a:br>
            <a:r>
              <a:rPr lang="ar-KW" dirty="0"/>
              <a:t>يــا يَـــســــوع .. يــا يَـــســــوع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C8447D-64A2-485A-9DE4-3135A1FF1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Bring our people good tidings of great peace </a:t>
            </a:r>
            <a:br>
              <a:rPr lang="en-US" dirty="0"/>
            </a:br>
            <a:r>
              <a:rPr lang="en-US" dirty="0"/>
              <a:t>Oh Jesus .. Oh Jesus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9C08F4-11D3-49A5-B3A2-4810B74B2F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wBasher</a:t>
            </a:r>
            <a:r>
              <a:rPr lang="en-US" dirty="0"/>
              <a:t> ‛</a:t>
            </a:r>
            <a:r>
              <a:rPr lang="en-US" dirty="0" err="1"/>
              <a:t>Ahālīnā</a:t>
            </a:r>
            <a:r>
              <a:rPr lang="en-US" dirty="0"/>
              <a:t> </a:t>
            </a:r>
            <a:r>
              <a:rPr lang="en-US" dirty="0" err="1"/>
              <a:t>biMīlādil</a:t>
            </a:r>
            <a:r>
              <a:rPr lang="en-US" dirty="0"/>
              <a:t> ‛</a:t>
            </a:r>
            <a:r>
              <a:rPr lang="en-US" dirty="0" err="1"/>
              <a:t>Aān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98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CE7AC1-055A-4DC8-8813-BC7106C45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8545"/>
            <a:ext cx="3096491" cy="309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8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Christmas Hymns Template - DEC 2023" id="{E638B257-4C8D-4B9E-A9E6-3E6561C359C9}" vid="{00748EB9-C4F6-467B-A275-1734302E38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1586</TotalTime>
  <Words>694</Words>
  <Application>Microsoft Macintosh PowerPoint</Application>
  <PresentationFormat>Widescreen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 Light</vt:lpstr>
      <vt:lpstr>Arial</vt:lpstr>
      <vt:lpstr>Times New Roman</vt:lpstr>
      <vt:lpstr>Calibri</vt:lpstr>
      <vt:lpstr>1_Office Theme</vt:lpstr>
      <vt:lpstr>بِـلـيْــلِــه بِــرْدانِــه (نجمة السلام)</vt:lpstr>
      <vt:lpstr>بِـلَـيْـلِـه بِـرْدانِـه مـا فـيها نْـواطـيـر في نِـجـمِـه سِـهـرانِه سَـرَّبِــتْ بَـكِّـيـر</vt:lpstr>
      <vt:lpstr>لِـقْـيِـتْ على بابـا عَـجْـقِـة صَمْتِ جْـديـد وِالـدِّنـي عَـمْ تُـوْعــا وِالـتَّـلـجِ مْـواعـيـد</vt:lpstr>
      <vt:lpstr>أبْـيَـض مِـتـلِ الأمَـل، واسِـع لِـلـمَحَـبِّــه كـانِ الـعَـتِـم عـابِـس صـارِ الـعَـتِـم حِـلُـو</vt:lpstr>
      <vt:lpstr>وْعَـا بَـيْـتـا الكَـواكِـب صاروا يِـنـزلــوا وبِـالزَّوايـا صارِت الأجـراس قْـنـاديــل</vt:lpstr>
      <vt:lpstr>قَــرَّبِـت لَــحَــدَّا سِـمْـعِــت تْــراتـيــل  يــا يَـــســــوع .. يــا يَـــســــوع</vt:lpstr>
      <vt:lpstr>ومِـن يَـوْما الـسَّـلام تْـوَزَّع بِـالـدِّنــي وكِـبـرِتِ الـسَّـعـادِه فَـرحَــه مْـلَـوَّنِــه</vt:lpstr>
      <vt:lpstr>كِــرمــالِ الـــبَـــــراءَه ... تَــعــــا كِــرمــالِ الـطُّـفــولِـــه ... تَــعــــا</vt:lpstr>
      <vt:lpstr>لَـلِّـي مـشَـرَّديـن .. لا رغـيف وْلا بَـيْـت ونــاطــريـــنِ الــعــيـــد ... تَــعــــا</vt:lpstr>
      <vt:lpstr>تَعـا عَـلى بْـيـوتـنا بـتِـتـبـارَك الـبْـيـوت يا فَـرَح الـبْـعـيــد .. يا يـسوع، يا يسوع</vt:lpstr>
      <vt:lpstr>يا طِـفـلِ الـمَـغـارَه .. وَسِّــعِ الـمَـغـارَه وَطَـنـي بِـردان .. رَجِّـعــلــو الـطَّـهـارَه</vt:lpstr>
      <vt:lpstr>تَــيِــرجَــع مَـنـارَه بِـعَــتــمِ الـزَّمــان  مِـن دَفـا عِـيـنَـيْـك امْـسَـحـو بِـالإيـمـان</vt:lpstr>
      <vt:lpstr>وبَــشِّـــر أهـالـيـنــا بِـمـيـلادِ الأمــــان يــا يَـــســــوع .. يــا يَـــســــوع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biLayli Berdāni - بليله بردانه</dc:title>
  <dc:subject>Christmas</dc:subject>
  <dc:creator>Nizart</dc:creator>
  <cp:keywords>Majida Elroumi</cp:keywords>
  <cp:lastModifiedBy>Nizar Fares</cp:lastModifiedBy>
  <cp:revision>272</cp:revision>
  <dcterms:created xsi:type="dcterms:W3CDTF">2014-06-01T05:24:09Z</dcterms:created>
  <dcterms:modified xsi:type="dcterms:W3CDTF">2024-12-07T18:02:32Z</dcterms:modified>
  <cp:category>Christmas</cp:category>
</cp:coreProperties>
</file>