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2"/>
  </p:notesMasterIdLst>
  <p:handoutMasterIdLst>
    <p:handoutMasterId r:id="rId13"/>
  </p:handoutMasterIdLst>
  <p:sldIdLst>
    <p:sldId id="350" r:id="rId2"/>
    <p:sldId id="267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17/09/2026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17/09/2026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ن</a:t>
            </a:r>
            <a:r>
              <a:rPr lang="ar-LB" dirty="0"/>
              <a:t>ـ</a:t>
            </a:r>
            <a:r>
              <a:rPr lang="ar-SA" dirty="0"/>
              <a:t>دخ</a:t>
            </a:r>
            <a:r>
              <a:rPr lang="ar-LB" dirty="0"/>
              <a:t>ـ</a:t>
            </a:r>
            <a:r>
              <a:rPr lang="ar-SA" dirty="0"/>
              <a:t>ل دي</a:t>
            </a:r>
            <a:r>
              <a:rPr lang="ar-LB" dirty="0"/>
              <a:t>ـ</a:t>
            </a:r>
            <a:r>
              <a:rPr lang="ar-SA" dirty="0"/>
              <a:t>ارك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enter your house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Nadkhulu</a:t>
            </a:r>
            <a:r>
              <a:rPr lang="en-US" dirty="0"/>
              <a:t> </a:t>
            </a:r>
            <a:r>
              <a:rPr lang="en-US" dirty="0" err="1"/>
              <a:t>Dyāraka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6909F0-091A-C25D-4109-DCD8B1DCBE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Translated by</a:t>
            </a:r>
            <a:r>
              <a:rPr lang="en-US"/>
              <a:t>: Philip Wissa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F9BA5EE-C47E-D4BE-B4BD-C7F011254D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Tarjamat</a:t>
            </a:r>
            <a:r>
              <a:rPr lang="en-US" dirty="0"/>
              <a:t>: Philip Wissa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A26B9B6-C9BA-FA2D-E38D-4EE3709BB96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Foreign Music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F996E4C-9ED7-4B8D-FD94-F0C27BC74C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Laḥen</a:t>
            </a:r>
            <a:r>
              <a:rPr lang="en-US" dirty="0"/>
              <a:t> ‛</a:t>
            </a:r>
            <a:r>
              <a:rPr lang="en-US" dirty="0" err="1"/>
              <a:t>Ajnabī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AC9709-5D1F-16DD-E5BD-B7EC1E82EF4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ترجمة: فيليب ويصا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B899376-16B8-8FB4-EEBA-0D97E1C4C9E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لحن أجنبي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دخل ديارك ن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لي بروحك</a:t>
            </a:r>
            <a:br>
              <a:rPr lang="ar-KW" dirty="0"/>
            </a:br>
            <a:r>
              <a:rPr lang="ar-KW" dirty="0"/>
              <a:t>نترك الخطايا عند مدخل الحجال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enter your house, we get filled of your Spirit,</a:t>
            </a:r>
            <a:endParaRPr lang="ar-LB" dirty="0"/>
          </a:p>
          <a:p>
            <a:r>
              <a:rPr lang="en-US" dirty="0"/>
              <a:t>we leave our sins outside the chamber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Nadkhulu</a:t>
            </a:r>
            <a:r>
              <a:rPr lang="en-US" dirty="0"/>
              <a:t> </a:t>
            </a:r>
            <a:r>
              <a:rPr lang="en-US" dirty="0" err="1"/>
              <a:t>Dyāraka</a:t>
            </a:r>
            <a:r>
              <a:rPr lang="en-US" dirty="0"/>
              <a:t>, </a:t>
            </a:r>
            <a:r>
              <a:rPr lang="en-US" dirty="0" err="1"/>
              <a:t>Namtalī</a:t>
            </a:r>
            <a:r>
              <a:rPr lang="en-US" dirty="0"/>
              <a:t> </a:t>
            </a:r>
            <a:r>
              <a:rPr lang="en-US" dirty="0" err="1"/>
              <a:t>biRūḥika</a:t>
            </a:r>
            <a:r>
              <a:rPr lang="en-US" dirty="0"/>
              <a:t>,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Natrukul</a:t>
            </a:r>
            <a:r>
              <a:rPr lang="en-US" dirty="0"/>
              <a:t> </a:t>
            </a:r>
            <a:r>
              <a:rPr lang="en-US" dirty="0" err="1"/>
              <a:t>Khaṭāyā</a:t>
            </a:r>
            <a:r>
              <a:rPr lang="en-US" dirty="0"/>
              <a:t> ‘Enda </a:t>
            </a:r>
            <a:r>
              <a:rPr lang="en-US" dirty="0" err="1"/>
              <a:t>Madkhalil</a:t>
            </a:r>
            <a:r>
              <a:rPr lang="en-US" dirty="0"/>
              <a:t> </a:t>
            </a:r>
            <a:r>
              <a:rPr lang="en-US" dirty="0" err="1"/>
              <a:t>Ḥijāl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AECD0-B75F-F547-A668-0E25CC8D5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9B2FA-11FF-BE64-FEB7-5823E3D8C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نطلب حضورك نبتغي تتويجك</a:t>
            </a:r>
            <a:br>
              <a:rPr lang="ar-KW" dirty="0"/>
            </a:b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اق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ل ت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نا نحبك يا الله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FF119C-6727-8129-F183-5476BF111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seek your presence, we’re eager to crown you, </a:t>
            </a:r>
            <a:endParaRPr lang="ar-LB" dirty="0"/>
          </a:p>
          <a:p>
            <a:r>
              <a:rPr lang="en-US" dirty="0"/>
              <a:t>so accept our praise for we love you oh Lord!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6A4B2D-07FA-BB25-A7BC-5343026042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Naṭlubu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r>
              <a:rPr lang="en-US" dirty="0"/>
              <a:t>, </a:t>
            </a:r>
            <a:r>
              <a:rPr lang="en-US" dirty="0" err="1"/>
              <a:t>Nabtaghī</a:t>
            </a:r>
            <a:r>
              <a:rPr lang="en-US" dirty="0"/>
              <a:t> </a:t>
            </a:r>
            <a:r>
              <a:rPr lang="en-US" dirty="0" err="1"/>
              <a:t>Tatwījaka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faQbal</a:t>
            </a:r>
            <a:r>
              <a:rPr lang="en-US" dirty="0"/>
              <a:t> Tasbīḥanā, </a:t>
            </a:r>
            <a:r>
              <a:rPr lang="en-US" dirty="0" err="1"/>
              <a:t>Nuḥibbuka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Allāh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19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77F30-057D-4ACA-0195-3A0F8AE0F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922B6-0FE4-0FF0-7B2E-A0C32984C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تع</a:t>
            </a:r>
            <a:r>
              <a:rPr lang="ar-LB" dirty="0"/>
              <a:t>ـ</a:t>
            </a:r>
            <a:r>
              <a:rPr lang="ar-KW" dirty="0"/>
              <a:t>ال ب</a:t>
            </a:r>
            <a:r>
              <a:rPr lang="ar-LB" dirty="0"/>
              <a:t>ـ</a:t>
            </a:r>
            <a:r>
              <a:rPr lang="ar-KW" dirty="0"/>
              <a:t>روح</a:t>
            </a:r>
            <a:r>
              <a:rPr lang="ar-LB" dirty="0"/>
              <a:t>ـ</a:t>
            </a:r>
            <a:r>
              <a:rPr lang="ar-KW" dirty="0"/>
              <a:t>ك ع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ar-KW" dirty="0"/>
            </a:br>
            <a:r>
              <a:rPr lang="ar-KW" dirty="0"/>
              <a:t>قدس الأقداس نبتغي أن ندخل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3F6DF5-8FA5-0C76-21BC-6DED1571FD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through your Spirit unto us,</a:t>
            </a:r>
            <a:endParaRPr lang="ar-LB" dirty="0"/>
          </a:p>
          <a:p>
            <a:r>
              <a:rPr lang="en-US" dirty="0"/>
              <a:t>we wish to enter the Holy of holies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8176AE-6D55-5D15-746E-67B97B45A8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faTa’āla</a:t>
            </a:r>
            <a:r>
              <a:rPr lang="en-US" dirty="0"/>
              <a:t> </a:t>
            </a:r>
            <a:r>
              <a:rPr lang="en-US" dirty="0" err="1"/>
              <a:t>biRūḥika</a:t>
            </a:r>
            <a:r>
              <a:rPr lang="en-US" dirty="0"/>
              <a:t> ‘</a:t>
            </a:r>
            <a:r>
              <a:rPr lang="en-US" dirty="0" err="1"/>
              <a:t>Alaynā</a:t>
            </a:r>
            <a:r>
              <a:rPr lang="en-US" dirty="0"/>
              <a:t>,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Qudsal</a:t>
            </a:r>
            <a:r>
              <a:rPr lang="en-US" dirty="0"/>
              <a:t> ‘</a:t>
            </a:r>
            <a:r>
              <a:rPr lang="en-US" dirty="0" err="1"/>
              <a:t>Aqdās</a:t>
            </a:r>
            <a:r>
              <a:rPr lang="en-US" dirty="0"/>
              <a:t> </a:t>
            </a:r>
            <a:r>
              <a:rPr lang="en-US" dirty="0" err="1"/>
              <a:t>Nabtaghī</a:t>
            </a:r>
            <a:r>
              <a:rPr lang="en-US" dirty="0"/>
              <a:t> ‘An </a:t>
            </a:r>
            <a:r>
              <a:rPr lang="en-US" dirty="0" err="1"/>
              <a:t>Nadkhula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22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E267C-86D6-3557-3134-DD74F2761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2E8A2-4ABF-5EA9-0E61-DA3218FF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تع</a:t>
            </a:r>
            <a:r>
              <a:rPr lang="ar-LB" dirty="0"/>
              <a:t>ـ</a:t>
            </a:r>
            <a:r>
              <a:rPr lang="ar-KW" dirty="0"/>
              <a:t>ال ب</a:t>
            </a:r>
            <a:r>
              <a:rPr lang="ar-LB" dirty="0"/>
              <a:t>ـ</a:t>
            </a:r>
            <a:r>
              <a:rPr lang="ar-KW" dirty="0"/>
              <a:t>روح</a:t>
            </a:r>
            <a:r>
              <a:rPr lang="ar-LB" dirty="0"/>
              <a:t>ـ</a:t>
            </a:r>
            <a:r>
              <a:rPr lang="ar-KW" dirty="0"/>
              <a:t>ك ع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ar-KW" dirty="0"/>
            </a:br>
            <a:r>
              <a:rPr lang="ar-KW" dirty="0"/>
              <a:t>إل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س ب</a:t>
            </a:r>
            <a:r>
              <a:rPr lang="ar-LB" dirty="0"/>
              <a:t>ـ</a:t>
            </a:r>
            <a:r>
              <a:rPr lang="ar-KW" dirty="0"/>
              <a:t>ج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ك</a:t>
            </a:r>
            <a:r>
              <a:rPr lang="ar-LB" dirty="0"/>
              <a:t>ِ</a:t>
            </a:r>
            <a:r>
              <a:rPr lang="ar-KW" dirty="0"/>
              <a:t> ش</a:t>
            </a:r>
            <a:r>
              <a:rPr lang="ar-LB" dirty="0"/>
              <a:t>ـ</a:t>
            </a:r>
            <a:r>
              <a:rPr lang="ar-KW" dirty="0"/>
              <a:t>فاهنا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D5583C-D49B-7535-03BE-217D1C2813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through your Spirit unto us, </a:t>
            </a:r>
          </a:p>
          <a:p>
            <a:r>
              <a:rPr lang="en-US" dirty="0"/>
              <a:t>Purify my lips with your coal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6889F8-9365-D6DA-4FBE-E6A8FF93FA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faTa’ala</a:t>
            </a:r>
            <a:r>
              <a:rPr lang="en-US" dirty="0"/>
              <a:t> </a:t>
            </a:r>
            <a:r>
              <a:rPr lang="en-US" dirty="0" err="1"/>
              <a:t>biRūḥika</a:t>
            </a:r>
            <a:r>
              <a:rPr lang="en-US" dirty="0"/>
              <a:t> ‘</a:t>
            </a:r>
            <a:r>
              <a:rPr lang="en-US" dirty="0" err="1"/>
              <a:t>Alaynā</a:t>
            </a:r>
            <a:r>
              <a:rPr lang="en-US" dirty="0"/>
              <a:t>, </a:t>
            </a:r>
          </a:p>
          <a:p>
            <a:pPr>
              <a:lnSpc>
                <a:spcPct val="105000"/>
              </a:lnSpc>
            </a:pPr>
            <a:r>
              <a:rPr lang="en-US" dirty="0"/>
              <a:t>‘Elmes </a:t>
            </a:r>
            <a:r>
              <a:rPr lang="en-US" dirty="0" err="1"/>
              <a:t>biJamrika</a:t>
            </a:r>
            <a:r>
              <a:rPr lang="en-US" dirty="0"/>
              <a:t> </a:t>
            </a:r>
            <a:r>
              <a:rPr lang="en-US" dirty="0" err="1"/>
              <a:t>Shifāhanā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119E7-03C3-E12D-F55F-66ED1B1B0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AE712-1AE9-868F-7D99-8E6B61273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أدخل ديارك أمتلي بروحك</a:t>
            </a:r>
            <a:br>
              <a:rPr lang="ar-KW" dirty="0"/>
            </a:br>
            <a:r>
              <a:rPr lang="ar-KW" dirty="0"/>
              <a:t>وحدك يا رب ألتمس وجهك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A78F53-62AC-D931-D566-8F1FD26C50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enter your house, we get filled of your Spirit,</a:t>
            </a:r>
            <a:endParaRPr lang="ar-LB" dirty="0"/>
          </a:p>
          <a:p>
            <a:r>
              <a:rPr lang="en-US" dirty="0"/>
              <a:t>I seek only you face oh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E4EF8F-AAA6-78FA-2A9A-7247A687DC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Nadkhulu</a:t>
            </a:r>
            <a:r>
              <a:rPr lang="en-US" dirty="0"/>
              <a:t> </a:t>
            </a:r>
            <a:r>
              <a:rPr lang="en-US" dirty="0" err="1"/>
              <a:t>Dyāraka</a:t>
            </a:r>
            <a:r>
              <a:rPr lang="en-US" dirty="0"/>
              <a:t>, </a:t>
            </a:r>
            <a:r>
              <a:rPr lang="en-US" dirty="0" err="1"/>
              <a:t>Namtalī</a:t>
            </a:r>
            <a:r>
              <a:rPr lang="en-US" dirty="0"/>
              <a:t> </a:t>
            </a:r>
            <a:r>
              <a:rPr lang="en-US" dirty="0" err="1"/>
              <a:t>biRūḥika</a:t>
            </a:r>
            <a:r>
              <a:rPr lang="en-US" dirty="0"/>
              <a:t>,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Waḥdaka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Rabbu ‘</a:t>
            </a:r>
            <a:r>
              <a:rPr lang="en-US" dirty="0" err="1"/>
              <a:t>Altamisu</a:t>
            </a:r>
            <a:r>
              <a:rPr lang="en-US" dirty="0"/>
              <a:t> </a:t>
            </a:r>
            <a:r>
              <a:rPr lang="en-US" dirty="0" err="1"/>
              <a:t>Wajhaka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85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C2C1-9B70-0A1C-1BC9-757C36C1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3F0BA-CE7E-C923-B290-04874F7E7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تاركاً خطيتي رافعاً لك الصلاة،</a:t>
            </a:r>
            <a:br>
              <a:rPr lang="ar-KW" dirty="0"/>
            </a:br>
            <a:r>
              <a:rPr lang="ar-KW" dirty="0"/>
              <a:t>فجوعي وعطشي لِبرِّك وارتوائي عندك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B9E245-BE15-3AE4-F917-7FDDD54630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Leaving my sin, praying for you,</a:t>
            </a:r>
            <a:endParaRPr lang="ar-LB" dirty="0"/>
          </a:p>
          <a:p>
            <a:r>
              <a:rPr lang="en-US" dirty="0"/>
              <a:t>I have hunger and thirst for your righteousness</a:t>
            </a:r>
            <a:endParaRPr lang="ar-LB" dirty="0"/>
          </a:p>
          <a:p>
            <a:r>
              <a:rPr lang="en-US" dirty="0"/>
              <a:t>as my satisfaction is with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EBC753-8797-C39E-64AA-965A1AC3DD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Tarikān</a:t>
            </a:r>
            <a:r>
              <a:rPr lang="en-US" dirty="0"/>
              <a:t> </a:t>
            </a:r>
            <a:r>
              <a:rPr lang="en-US" dirty="0" err="1"/>
              <a:t>Khaṭyyatī</a:t>
            </a:r>
            <a:r>
              <a:rPr lang="en-US" dirty="0"/>
              <a:t>, </a:t>
            </a:r>
            <a:r>
              <a:rPr lang="en-US" dirty="0" err="1"/>
              <a:t>Rāfi’ān</a:t>
            </a:r>
            <a:r>
              <a:rPr lang="en-US" dirty="0"/>
              <a:t> Laka </a:t>
            </a:r>
            <a:r>
              <a:rPr lang="en-US" dirty="0" err="1"/>
              <a:t>Ṣṣalāt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faJū’ī</a:t>
            </a:r>
            <a:r>
              <a:rPr lang="en-US" dirty="0"/>
              <a:t> </a:t>
            </a:r>
            <a:r>
              <a:rPr lang="en-US" dirty="0" err="1"/>
              <a:t>wa’Aṭashī</a:t>
            </a:r>
            <a:r>
              <a:rPr lang="en-US" dirty="0"/>
              <a:t> </a:t>
            </a:r>
            <a:r>
              <a:rPr lang="en-US" dirty="0" err="1"/>
              <a:t>liBirrika</a:t>
            </a:r>
            <a:r>
              <a:rPr lang="en-US" dirty="0"/>
              <a:t> </a:t>
            </a:r>
            <a:r>
              <a:rPr lang="en-US" dirty="0" err="1"/>
              <a:t>waRtiwā’ī</a:t>
            </a:r>
            <a:r>
              <a:rPr lang="en-US" dirty="0"/>
              <a:t> ‘</a:t>
            </a:r>
            <a:r>
              <a:rPr lang="en-US" dirty="0" err="1"/>
              <a:t>Endaka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3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FB142-5152-6FD1-BD36-048F308C3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512B4-0E95-48C5-0396-E6FCE095E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خُذني ربي لقدس الأقداس</a:t>
            </a:r>
            <a:br>
              <a:rPr lang="ar-KW" dirty="0"/>
            </a:br>
            <a:r>
              <a:rPr lang="ar-KW" dirty="0"/>
              <a:t>خ</a:t>
            </a:r>
            <a:r>
              <a:rPr lang="ar-LB" dirty="0"/>
              <a:t>ـ</a:t>
            </a:r>
            <a:r>
              <a:rPr lang="ar-KW" dirty="0"/>
              <a:t>ذني ربي بدم الحمل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EF94C3-D81F-661F-06D9-15D2FFAD6D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Take me Lord to the Holy of holies</a:t>
            </a:r>
          </a:p>
          <a:p>
            <a:r>
              <a:rPr lang="en-US" dirty="0"/>
              <a:t>Take me Lord through the blood of lamb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8EB38E-B48D-DFAC-0D59-4601867AF2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Khudhnī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liQudsil</a:t>
            </a:r>
            <a:r>
              <a:rPr lang="en-US" dirty="0"/>
              <a:t> ‘</a:t>
            </a:r>
            <a:r>
              <a:rPr lang="en-US" dirty="0" err="1"/>
              <a:t>Aqdāsi</a:t>
            </a:r>
            <a:r>
              <a:rPr lang="en-US" dirty="0"/>
              <a:t>,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Khudhnī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biDamil</a:t>
            </a:r>
            <a:r>
              <a:rPr lang="en-US" dirty="0"/>
              <a:t> </a:t>
            </a:r>
            <a:r>
              <a:rPr lang="en-US" dirty="0" err="1"/>
              <a:t>Ḥamal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57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4405E-3FB6-1BF7-E30D-C4BBEF70D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82D7C-6289-CD6B-6BE7-C22AC65A1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خُذني ربي لقدس الأقداس</a:t>
            </a:r>
            <a:br>
              <a:rPr lang="ar-KW" dirty="0"/>
            </a:br>
            <a:r>
              <a:rPr lang="ar-KW" dirty="0"/>
              <a:t>إلمس بجمرك شفتيّْ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A5A1BD-A864-E92D-387D-CFCAAC21A4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Take me Lord to the Holy of holies</a:t>
            </a:r>
          </a:p>
          <a:p>
            <a:r>
              <a:rPr lang="en-US" dirty="0"/>
              <a:t>Purify my lips with your coal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BBCF8C-7F58-A018-5FCF-DE5F9EE404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Khudhnī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liQudsil</a:t>
            </a:r>
            <a:r>
              <a:rPr lang="en-US" dirty="0"/>
              <a:t> ‘</a:t>
            </a:r>
            <a:r>
              <a:rPr lang="en-US" dirty="0" err="1"/>
              <a:t>Aqdāsi</a:t>
            </a:r>
            <a:r>
              <a:rPr lang="en-US" dirty="0"/>
              <a:t>,</a:t>
            </a:r>
          </a:p>
          <a:p>
            <a:pPr>
              <a:lnSpc>
                <a:spcPct val="105000"/>
              </a:lnSpc>
            </a:pPr>
            <a:r>
              <a:rPr lang="en-US" dirty="0"/>
              <a:t>‘Elmis </a:t>
            </a:r>
            <a:r>
              <a:rPr lang="en-US" dirty="0" err="1"/>
              <a:t>biJamrika</a:t>
            </a:r>
            <a:r>
              <a:rPr lang="en-US" dirty="0"/>
              <a:t> </a:t>
            </a:r>
            <a:r>
              <a:rPr lang="en-US" dirty="0" err="1"/>
              <a:t>Shafatāy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57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717</TotalTime>
  <Words>411</Words>
  <Application>Microsoft Office PowerPoint</Application>
  <PresentationFormat>Widescreen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5_Office Theme</vt:lpstr>
      <vt:lpstr>نـدخـل ديـارك</vt:lpstr>
      <vt:lpstr>نـدخل ديارك نـمـتـلي بروحك نترك الخطايا عند مدخل الحجال</vt:lpstr>
      <vt:lpstr>نطلب حضورك نبتغي تتويجك فـاقـبـل تـسـبـيـحـنا نحبك يا الله</vt:lpstr>
      <vt:lpstr>فـتعـال بـروحـك عـلـيـنـا قدس الأقداس نبتغي أن ندخل</vt:lpstr>
      <vt:lpstr>فـتعـال بـروحـك عـلـيـنـا إلـمـس بـجـمـرِكِ شـفاهنا</vt:lpstr>
      <vt:lpstr>أدخل ديارك أمتلي بروحك وحدك يا رب ألتمس وجهك </vt:lpstr>
      <vt:lpstr>تاركاً خطيتي رافعاً لك الصلاة، فجوعي وعطشي لِبرِّك وارتوائي عندك</vt:lpstr>
      <vt:lpstr>خُذني ربي لقدس الأقداس خـذني ربي بدم الحمل</vt:lpstr>
      <vt:lpstr>خُذني ربي لقدس الأقداس إلمس بجمرك شفتيّْ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9</cp:revision>
  <dcterms:created xsi:type="dcterms:W3CDTF">2014-06-01T05:24:09Z</dcterms:created>
  <dcterms:modified xsi:type="dcterms:W3CDTF">2026-09-17T07:39:33Z</dcterms:modified>
  <cp:category/>
</cp:coreProperties>
</file>