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  <p:sldMasterId id="2147483652" r:id="rId2"/>
  </p:sldMasterIdLst>
  <p:notesMasterIdLst>
    <p:notesMasterId r:id="rId13"/>
  </p:notesMasterIdLst>
  <p:sldIdLst>
    <p:sldId id="256" r:id="rId3"/>
    <p:sldId id="257" r:id="rId4"/>
    <p:sldId id="258" r:id="rId5"/>
    <p:sldId id="282" r:id="rId6"/>
    <p:sldId id="259" r:id="rId7"/>
    <p:sldId id="260" r:id="rId8"/>
    <p:sldId id="285" r:id="rId9"/>
    <p:sldId id="289" r:id="rId10"/>
    <p:sldId id="290" r:id="rId11"/>
    <p:sldId id="28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329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28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59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2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7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751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143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693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517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9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670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6462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يَــلـلـــي</a:t>
            </a:r>
            <a:r>
              <a:rPr lang="ar-KW" dirty="0"/>
              <a:t> مُــــتِّ بَـــدالــــي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Who Died on My Behalf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Mutte</a:t>
            </a:r>
            <a:r>
              <a:rPr lang="en-US" dirty="0"/>
              <a:t> </a:t>
            </a:r>
            <a:r>
              <a:rPr lang="en-US" dirty="0" err="1"/>
              <a:t>Badālī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0CAC36-8FAB-5293-5B23-477E8B34AF7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Manal Samir Fareed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3001AF8-B648-C047-D0FE-78F23FF1B4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Manal Samir Fareed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7A5B53E-8595-7351-64D2-1ECA7F14B5A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منال سمير فريد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400" dirty="0" err="1"/>
              <a:t>يَـلـلـي</a:t>
            </a:r>
            <a:r>
              <a:rPr lang="ar-KW" sz="6400" dirty="0"/>
              <a:t> مُــتِّ بَــدالـــي .. </a:t>
            </a:r>
            <a:r>
              <a:rPr lang="ar-KW" sz="6400" dirty="0" err="1"/>
              <a:t>وِشـايـل</a:t>
            </a:r>
            <a:r>
              <a:rPr lang="ar-KW" sz="6400" dirty="0"/>
              <a:t> كُـلِّ أحـمالـي </a:t>
            </a:r>
            <a:br>
              <a:rPr lang="ar-KW" sz="6400" dirty="0"/>
            </a:br>
            <a:r>
              <a:rPr lang="ar-KW" sz="6400" dirty="0"/>
              <a:t>فــي </a:t>
            </a:r>
            <a:r>
              <a:rPr lang="ar-KW" sz="6400" dirty="0" err="1"/>
              <a:t>الــسَّــمــا</a:t>
            </a:r>
            <a:r>
              <a:rPr lang="ar-KW" sz="6400" dirty="0"/>
              <a:t> بْــتِــشــفَــعْ فِـــيَّ</a:t>
            </a:r>
            <a:endParaRPr lang="en-US" sz="6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who died on my behalf, carried all my burdens and now in Heaven interceding for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Mutte</a:t>
            </a:r>
            <a:r>
              <a:rPr lang="en-US" dirty="0"/>
              <a:t> </a:t>
            </a:r>
            <a:r>
              <a:rPr lang="en-US" dirty="0" err="1"/>
              <a:t>Badālī</a:t>
            </a:r>
            <a:r>
              <a:rPr lang="en-US" dirty="0"/>
              <a:t>, </a:t>
            </a:r>
            <a:r>
              <a:rPr lang="en-US" dirty="0" err="1"/>
              <a:t>wiShāyel</a:t>
            </a:r>
            <a:r>
              <a:rPr lang="en-US" dirty="0"/>
              <a:t> Kulli ‛</a:t>
            </a:r>
            <a:r>
              <a:rPr lang="en-US" dirty="0" err="1"/>
              <a:t>Aḥmālī</a:t>
            </a:r>
            <a:r>
              <a:rPr lang="en-US" dirty="0"/>
              <a:t>, </a:t>
            </a:r>
            <a:r>
              <a:rPr lang="en-US" dirty="0" err="1"/>
              <a:t>fiSsamā</a:t>
            </a:r>
            <a:r>
              <a:rPr lang="en-US" dirty="0"/>
              <a:t> </a:t>
            </a:r>
            <a:r>
              <a:rPr lang="en-US" dirty="0" err="1"/>
              <a:t>bTeshfaʻ</a:t>
            </a:r>
            <a:r>
              <a:rPr lang="en-US" dirty="0"/>
              <a:t> </a:t>
            </a:r>
            <a:r>
              <a:rPr lang="en-US" dirty="0" err="1"/>
              <a:t>Fiyya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400" dirty="0"/>
              <a:t>عُمري ضاع </a:t>
            </a:r>
            <a:r>
              <a:rPr lang="ar-KW" sz="6400" dirty="0" err="1"/>
              <a:t>واشـتَـريـتـو</a:t>
            </a:r>
            <a:r>
              <a:rPr lang="ar-KW" sz="6400" dirty="0"/>
              <a:t>، قـلبي تـاه وِلَـقـيـتـو </a:t>
            </a:r>
            <a:br>
              <a:rPr lang="ar-KW" sz="6400" dirty="0"/>
            </a:br>
            <a:r>
              <a:rPr lang="ar-KW" sz="6400" dirty="0"/>
              <a:t>وفَـتَـحْــتِ لــي عْـيـنَــيَّ</a:t>
            </a:r>
            <a:endParaRPr lang="en-US" sz="6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bought me with a price. You found me when </a:t>
            </a:r>
            <a:br>
              <a:rPr lang="en-US" dirty="0"/>
            </a:br>
            <a:r>
              <a:rPr lang="en-US" dirty="0"/>
              <a:t>I was lost and opened my eyes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Ḍāʻ</a:t>
            </a:r>
            <a:r>
              <a:rPr lang="en-US" dirty="0"/>
              <a:t> </a:t>
            </a:r>
            <a:r>
              <a:rPr lang="en-US" dirty="0" err="1"/>
              <a:t>wiShtarētu</a:t>
            </a:r>
            <a:r>
              <a:rPr lang="en-US" dirty="0"/>
              <a:t>,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Tāh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wiLa‛ētu</a:t>
            </a:r>
            <a:r>
              <a:rPr lang="en-US" dirty="0"/>
              <a:t>, </a:t>
            </a:r>
            <a:r>
              <a:rPr lang="en-US" dirty="0" err="1"/>
              <a:t>wiFataḥte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ʻEnayya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85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D71C3-CBCE-4137-8338-FB405079F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إلـهـي، أنـا قـلـبـي يُـسْـجُـد لـيـك </a:t>
            </a:r>
            <a:br>
              <a:rPr lang="ar-KW" dirty="0"/>
            </a:br>
            <a:r>
              <a:rPr lang="ar-KW" dirty="0"/>
              <a:t>يـا إلـهـي، أنـا قـلـبـي يِـخـضَـعْ لـيـك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117AD5-FDEC-43FB-8D26-AC4D93CC37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God, my heart worships You </a:t>
            </a:r>
            <a:br>
              <a:rPr lang="en-US" dirty="0"/>
            </a:br>
            <a:r>
              <a:rPr lang="en-US" dirty="0"/>
              <a:t>My God, I submit my heart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56BE09-B6DA-4FF2-9679-0F71178430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Yusjud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Yekhḍaʻ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115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يـــا حَـمَــل مَــذبـــوح عــنِّــي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Lamb who was slayed for my sake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Ḥamal</a:t>
            </a:r>
            <a:r>
              <a:rPr lang="en-US" dirty="0"/>
              <a:t> </a:t>
            </a:r>
            <a:r>
              <a:rPr lang="en-US" dirty="0" err="1"/>
              <a:t>Madhbūḥ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2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ليـك المَجْـدِ والكرامَـة .. والبَهاء ليـك عَـلامَـة </a:t>
            </a:r>
            <a:br>
              <a:rPr lang="ar-KW" dirty="0"/>
            </a:br>
            <a:r>
              <a:rPr lang="ar-KW" dirty="0"/>
              <a:t>سُــلـطــانَـــك </a:t>
            </a:r>
            <a:r>
              <a:rPr lang="ar-KW" dirty="0" err="1"/>
              <a:t>بـيـحَـرَّرنـــي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give Honor and Glory, for You have liberated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Līkel</a:t>
            </a:r>
            <a:r>
              <a:rPr lang="en-US" dirty="0"/>
              <a:t> </a:t>
            </a:r>
            <a:r>
              <a:rPr lang="en-US" dirty="0" err="1"/>
              <a:t>Majdi</a:t>
            </a:r>
            <a:r>
              <a:rPr lang="en-US" dirty="0"/>
              <a:t> </a:t>
            </a:r>
            <a:r>
              <a:rPr lang="en-US" dirty="0" err="1"/>
              <a:t>welKarāma</a:t>
            </a:r>
            <a:r>
              <a:rPr lang="en-US" dirty="0"/>
              <a:t>, </a:t>
            </a:r>
            <a:r>
              <a:rPr lang="en-US" dirty="0" err="1"/>
              <a:t>welBahā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ʻAlāma</a:t>
            </a:r>
            <a:r>
              <a:rPr lang="en-US" dirty="0"/>
              <a:t>, </a:t>
            </a:r>
            <a:r>
              <a:rPr lang="en-US" dirty="0" err="1"/>
              <a:t>Sulṭānak</a:t>
            </a:r>
            <a:r>
              <a:rPr lang="en-US" dirty="0"/>
              <a:t> </a:t>
            </a:r>
            <a:r>
              <a:rPr lang="en-US" dirty="0" err="1"/>
              <a:t>biYḥarrarnī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59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200" dirty="0"/>
              <a:t>لـيك القـوَّة والجَلال .. </a:t>
            </a:r>
            <a:r>
              <a:rPr lang="ar-KW" sz="6200"/>
              <a:t>من </a:t>
            </a:r>
            <a:r>
              <a:rPr lang="ar-KW" sz="6200" dirty="0"/>
              <a:t>الـبَـشـر أبـرَع جَمال </a:t>
            </a:r>
            <a:br>
              <a:rPr lang="ar-KW" sz="6200" dirty="0"/>
            </a:br>
            <a:r>
              <a:rPr lang="ar-KW" sz="6200" dirty="0"/>
              <a:t>نِـعْـمِـتَـك </a:t>
            </a:r>
            <a:r>
              <a:rPr lang="ar-KW" sz="6200" dirty="0" err="1"/>
              <a:t>بِـتـغَــيَّــرنـي</a:t>
            </a:r>
            <a:endParaRPr lang="en-US" sz="6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have Power and Majesty. “You are the most </a:t>
            </a:r>
            <a:br>
              <a:rPr lang="en-US" dirty="0"/>
            </a:br>
            <a:r>
              <a:rPr lang="en-US" dirty="0"/>
              <a:t>handsome of men”. Your Grace changes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Līkel</a:t>
            </a:r>
            <a:r>
              <a:rPr lang="en-US" dirty="0"/>
              <a:t> ‛</a:t>
            </a:r>
            <a:r>
              <a:rPr lang="en-US" dirty="0" err="1"/>
              <a:t>Uwwa</a:t>
            </a:r>
            <a:r>
              <a:rPr lang="en-US" dirty="0"/>
              <a:t> </a:t>
            </a:r>
            <a:r>
              <a:rPr lang="en-US" dirty="0" err="1"/>
              <a:t>welJalāl</a:t>
            </a:r>
            <a:r>
              <a:rPr lang="en-US" dirty="0"/>
              <a:t>, Mel Bashar ‛</a:t>
            </a:r>
            <a:r>
              <a:rPr lang="en-US" dirty="0" err="1"/>
              <a:t>Abraʻ</a:t>
            </a:r>
            <a:r>
              <a:rPr lang="en-US" dirty="0"/>
              <a:t> </a:t>
            </a:r>
            <a:r>
              <a:rPr lang="en-US" dirty="0" err="1"/>
              <a:t>Jamāl</a:t>
            </a:r>
            <a:r>
              <a:rPr lang="en-US" dirty="0"/>
              <a:t>, </a:t>
            </a:r>
            <a:r>
              <a:rPr lang="en-US" dirty="0" err="1"/>
              <a:t>Neʻmetak</a:t>
            </a:r>
            <a:r>
              <a:rPr lang="en-US" dirty="0"/>
              <a:t> </a:t>
            </a:r>
            <a:r>
              <a:rPr lang="en-US" dirty="0" err="1"/>
              <a:t>beTghayyarnī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5423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D71C3-CBCE-4137-8338-FB405079F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إلـهـي، أنـا قـلـبـي يُـسْـجُـد لـيـك </a:t>
            </a:r>
            <a:br>
              <a:rPr lang="ar-KW" dirty="0"/>
            </a:br>
            <a:r>
              <a:rPr lang="ar-KW" dirty="0"/>
              <a:t>يـا إلـهـي، أنـا قـلـبـي يِـخـضَـعْ لـيـك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117AD5-FDEC-43FB-8D26-AC4D93CC37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God, my heart worships You </a:t>
            </a:r>
            <a:br>
              <a:rPr lang="en-US" dirty="0"/>
            </a:br>
            <a:r>
              <a:rPr lang="en-US" dirty="0"/>
              <a:t>My God, I submit my heart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56BE09-B6DA-4FF2-9679-0F71178430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Yusjud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Yekhḍaʻ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630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يـــا حَـمَــل مَــذبـــوح عــنِّــي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Lamb who was slayed for my sake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Ḥamal</a:t>
            </a:r>
            <a:r>
              <a:rPr lang="en-US" dirty="0"/>
              <a:t> </a:t>
            </a:r>
            <a:r>
              <a:rPr lang="en-US" dirty="0" err="1"/>
              <a:t>Madhbūḥ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86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549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</TotalTime>
  <Words>339</Words>
  <Application>Microsoft Office PowerPoint</Application>
  <PresentationFormat>Widescreen</PresentationFormat>
  <Paragraphs>31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 Light</vt:lpstr>
      <vt:lpstr>Arial</vt:lpstr>
      <vt:lpstr>Times New Roman</vt:lpstr>
      <vt:lpstr>Calibri</vt:lpstr>
      <vt:lpstr>1_Office Theme</vt:lpstr>
      <vt:lpstr>5_Office Theme</vt:lpstr>
      <vt:lpstr>يَــلـلـــي مُــــتِّ بَـــدالــــي</vt:lpstr>
      <vt:lpstr>يَـلـلـي مُــتِّ بَــدالـــي .. وِشـايـل كُـلِّ أحـمالـي  فــي الــسَّــمــا بْــتِــشــفَــعْ فِـــيَّ</vt:lpstr>
      <vt:lpstr>عُمري ضاع واشـتَـريـتـو، قـلبي تـاه وِلَـقـيـتـو  وفَـتَـحْــتِ لــي عْـيـنَــيَّ</vt:lpstr>
      <vt:lpstr>يـا إلـهـي، أنـا قـلـبـي يُـسْـجُـد لـيـك  يـا إلـهـي، أنـا قـلـبـي يِـخـضَـعْ لـيـك</vt:lpstr>
      <vt:lpstr>يـــا حَـمَــل مَــذبـــوح عــنِّــي</vt:lpstr>
      <vt:lpstr>ليـك المَجْـدِ والكرامَـة .. والبَهاء ليـك عَـلامَـة  سُــلـطــانَـــك بـيـحَـرَّرنـــي</vt:lpstr>
      <vt:lpstr>لـيك القـوَّة والجَلال .. من الـبَـشـر أبـرَع جَمال  نِـعْـمِـتَـك بِـتـغَــيَّــرنـي</vt:lpstr>
      <vt:lpstr>يـا إلـهـي، أنـا قـلـبـي يُـسْـجُـد لـيـك  يـا إلـهـي، أنـا قـلـبـي يِـخـضَـعْ لـيـك</vt:lpstr>
      <vt:lpstr>يـــا حَـمَــل مَــذبـــوح عــنِّــي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Yallī Mutte Badālī - يللي مت بدالي</dc:title>
  <dc:subject/>
  <dc:creator>Nizart</dc:creator>
  <cp:keywords>Better Life Team - الحياة الأفضل</cp:keywords>
  <cp:lastModifiedBy>Pascale Hage</cp:lastModifiedBy>
  <cp:revision>108</cp:revision>
  <dcterms:created xsi:type="dcterms:W3CDTF">2014-06-01T05:24:09Z</dcterms:created>
  <dcterms:modified xsi:type="dcterms:W3CDTF">2025-04-18T10:26:32Z</dcterms:modified>
  <cp:category/>
</cp:coreProperties>
</file>