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0"/>
  </p:notesMasterIdLst>
  <p:sldIdLst>
    <p:sldId id="288" r:id="rId2"/>
    <p:sldId id="289" r:id="rId3"/>
    <p:sldId id="290" r:id="rId4"/>
    <p:sldId id="315" r:id="rId5"/>
    <p:sldId id="316" r:id="rId6"/>
    <p:sldId id="291" r:id="rId7"/>
    <p:sldId id="292" r:id="rId8"/>
    <p:sldId id="293" r:id="rId9"/>
    <p:sldId id="294" r:id="rId10"/>
    <p:sldId id="317" r:id="rId11"/>
    <p:sldId id="318" r:id="rId12"/>
    <p:sldId id="309" r:id="rId13"/>
    <p:sldId id="313" r:id="rId14"/>
    <p:sldId id="297" r:id="rId15"/>
    <p:sldId id="300" r:id="rId16"/>
    <p:sldId id="319" r:id="rId17"/>
    <p:sldId id="320" r:id="rId18"/>
    <p:sldId id="321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AE5"/>
    <a:srgbClr val="4E8F00"/>
    <a:srgbClr val="FFC5F4"/>
    <a:srgbClr val="FFDDD9"/>
    <a:srgbClr val="C1C1C1"/>
    <a:srgbClr val="941100"/>
    <a:srgbClr val="EBEBEB"/>
    <a:srgbClr val="929000"/>
    <a:srgbClr val="009193"/>
    <a:srgbClr val="6339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275" autoAdjust="0"/>
    <p:restoredTop sz="94652"/>
  </p:normalViewPr>
  <p:slideViewPr>
    <p:cSldViewPr snapToGrid="0" snapToObjects="1">
      <p:cViewPr varScale="1">
        <p:scale>
          <a:sx n="101" d="100"/>
          <a:sy n="101" d="100"/>
        </p:scale>
        <p:origin x="34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F2415-60B0-4C72-9F4E-FA632D74DE48}" type="datetimeFigureOut">
              <a:rPr lang="en-US" smtClean="0"/>
              <a:t>22/04/2025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37F63-B789-4B15-9270-BBCBDBD33A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998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E37F63-B789-4B15-9270-BBCBDBD33A9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348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E37F63-B789-4B15-9270-BBCBDBD33A9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333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13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3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1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475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590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936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698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4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810511"/>
            <a:ext cx="11887200" cy="188684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04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3653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756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457200" rtl="1" eaLnBrk="1" fontAlgn="auto" latinLnBrk="0" hangingPunct="1">
              <a:lnSpc>
                <a:spcPct val="12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KW" sz="3600" b="1" i="0" u="none" strike="noStrike" kern="1200" cap="none" spc="0" normalizeH="0" baseline="0" noProof="0" dirty="0">
                <a:ln>
                  <a:noFill/>
                </a:ln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2D14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Mina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Ttaʻann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ī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ʽElā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Ttaghannī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696000" y="375920"/>
            <a:ext cx="10800000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00000"/>
              </a:lnSpc>
              <a:spcBef>
                <a:spcPts val="0"/>
              </a:spcBef>
              <a:defRPr sz="6600" b="1">
                <a:solidFill>
                  <a:srgbClr val="FFC000"/>
                </a:solidFill>
                <a:latin typeface="Times New Roman" panose="02020603050405020304" pitchFamily="18" charset="0"/>
                <a:cs typeface="Akhbar MT" pitchFamily="2" charset="-7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696000" y="5301014"/>
            <a:ext cx="10800000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4E8F0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6000" y="2873829"/>
            <a:ext cx="10800000" cy="2444673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600">
                <a:solidFill>
                  <a:srgbClr val="FFEAE5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04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350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>
            <a:normAutofit/>
          </a:bodyPr>
          <a:lstStyle/>
          <a:p>
            <a:r>
              <a:rPr lang="ar-KW" dirty="0"/>
              <a:t>مِــــن جــيـــلٍ إِلــى جـــيــــــل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 vert="horz" wrap="square">
            <a:normAutofit/>
          </a:bodyPr>
          <a:lstStyle/>
          <a:p>
            <a:pPr lvl="0"/>
            <a:r>
              <a:rPr lang="en-US" dirty="0"/>
              <a:t>Generation After Another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1"/>
          </p:nvPr>
        </p:nvSpPr>
        <p:spPr/>
        <p:txBody>
          <a:bodyPr vert="horz" wrap="square">
            <a:normAutofit fontScale="77500" lnSpcReduction="20000"/>
          </a:bodyPr>
          <a:lstStyle/>
          <a:p>
            <a:pPr>
              <a:lnSpc>
                <a:spcPct val="124000"/>
              </a:lnSpc>
            </a:pPr>
            <a:r>
              <a:rPr lang="en-US" sz="6600" dirty="0">
                <a:effectLst/>
              </a:rPr>
              <a:t>Min </a:t>
            </a:r>
            <a:r>
              <a:rPr lang="en-US" sz="6600" dirty="0" err="1">
                <a:effectLst/>
              </a:rPr>
              <a:t>Jīlen</a:t>
            </a:r>
            <a:r>
              <a:rPr lang="en-US" sz="6600" dirty="0">
                <a:effectLst/>
              </a:rPr>
              <a:t> ‘</a:t>
            </a:r>
            <a:r>
              <a:rPr lang="en-US" sz="6600" dirty="0" err="1">
                <a:effectLst/>
              </a:rPr>
              <a:t>Elā</a:t>
            </a:r>
            <a:r>
              <a:rPr lang="en-US" sz="6600" dirty="0">
                <a:effectLst/>
              </a:rPr>
              <a:t> </a:t>
            </a:r>
            <a:r>
              <a:rPr lang="en-US" sz="6600" dirty="0" err="1">
                <a:effectLst/>
              </a:rPr>
              <a:t>Jīl</a:t>
            </a:r>
            <a:endParaRPr lang="en-US" sz="6600" dirty="0">
              <a:effectLst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53A0C87-3C71-ABD4-C7B3-A6C6CA5159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Nizar Fares</a:t>
            </a:r>
          </a:p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58A4790-6339-9EBB-34D1-4300D60B5C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Nizar Fares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D4F99F8-F230-C195-192F-C856DD026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</a:t>
            </a:r>
            <a:r>
              <a:rPr lang="en-US" dirty="0" err="1"/>
              <a:t>Travelian</a:t>
            </a:r>
            <a:r>
              <a:rPr lang="en-US" dirty="0"/>
              <a:t> Raphael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611CF99-483C-A0D2-47AF-0A97A7576B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Tawzī</a:t>
            </a:r>
            <a:r>
              <a:rPr lang="en-US" sz="3200" dirty="0"/>
              <a:t>‘: </a:t>
            </a:r>
            <a:r>
              <a:rPr lang="en-US" sz="3200" dirty="0" err="1"/>
              <a:t>Travelian</a:t>
            </a:r>
            <a:r>
              <a:rPr lang="en-US" sz="3200" dirty="0"/>
              <a:t> Raphael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A6314A4-E170-7B56-02C3-36A5BC9564A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dirty="0"/>
              <a:t>كلمات وتلحين: نزار فارس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13E638A-07BF-5E2C-8991-105F40E3062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dirty="0"/>
              <a:t>توزيع: ترافليان رافايل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CF6535FD-FEB6-4A10-A11A-8E9769B237D2}"/>
              </a:ext>
            </a:extLst>
          </p:cNvPr>
          <p:cNvSpPr txBox="1">
            <a:spLocks/>
          </p:cNvSpPr>
          <p:nvPr/>
        </p:nvSpPr>
        <p:spPr>
          <a:xfrm>
            <a:off x="189702" y="5310838"/>
            <a:ext cx="5273252" cy="640080"/>
          </a:xfrm>
          <a:prstGeom prst="rect">
            <a:avLst/>
          </a:prstGeom>
        </p:spPr>
        <p:txBody>
          <a:bodyPr vert="horz" wrap="square" lIns="36000" tIns="36000" rIns="36000" bIns="36000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FFEAE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013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أَمْـــــــــسِ وَالآنَ وَغَــــــــــدا </a:t>
            </a:r>
            <a:br>
              <a:rPr lang="ar-KW" dirty="0"/>
            </a:br>
            <a:r>
              <a:rPr lang="ar-KW" dirty="0"/>
              <a:t>فــــي انــتِــظـــــارِ ذا الــوَلَـــــدَ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Unceasingly, all the times, </a:t>
            </a:r>
            <a:br>
              <a:rPr lang="en-US" dirty="0"/>
            </a:br>
            <a:r>
              <a:rPr lang="en-US" dirty="0"/>
              <a:t>we await that Child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Amse</a:t>
            </a:r>
            <a:r>
              <a:rPr lang="en-US" dirty="0"/>
              <a:t> </a:t>
            </a:r>
            <a:r>
              <a:rPr lang="en-US" dirty="0" err="1"/>
              <a:t>wal‛Āna</a:t>
            </a:r>
            <a:r>
              <a:rPr lang="en-US" dirty="0"/>
              <a:t> </a:t>
            </a:r>
            <a:r>
              <a:rPr lang="en-US" dirty="0" err="1"/>
              <a:t>waGhada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Enteẓāre</a:t>
            </a:r>
            <a:r>
              <a:rPr lang="en-US" dirty="0"/>
              <a:t> </a:t>
            </a:r>
            <a:r>
              <a:rPr lang="en-US" dirty="0" err="1"/>
              <a:t>Dhāl</a:t>
            </a:r>
            <a:r>
              <a:rPr lang="en-US" dirty="0"/>
              <a:t> </a:t>
            </a:r>
            <a:r>
              <a:rPr lang="en-US" dirty="0" err="1"/>
              <a:t>Walada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1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2D38D-118F-40A0-93DA-F520BAA18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حُــــبُّـــــهُ فــــيــــنــــا غَــــــدا </a:t>
            </a:r>
            <a:br>
              <a:rPr lang="ar-KW" dirty="0"/>
            </a:br>
            <a:r>
              <a:rPr lang="ar-KW" dirty="0"/>
              <a:t>سُـــبْـــحًــا وَحَــيـــاةً وَرَغَـــــدا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D10546-89C0-4D5E-9494-6CBF91CF2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His Love brings unto us</a:t>
            </a:r>
            <a:br>
              <a:rPr lang="en-US" dirty="0"/>
            </a:br>
            <a:r>
              <a:rPr lang="en-US" dirty="0"/>
              <a:t>praise, life and abundance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79583-A4C5-4436-8DAA-6B8590195B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syr-SY" dirty="0"/>
              <a:t>Ḥ</a:t>
            </a:r>
            <a:r>
              <a:rPr lang="en-US" dirty="0" err="1"/>
              <a:t>ubbuhu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r>
              <a:rPr lang="en-US" dirty="0" err="1"/>
              <a:t>Ghadā</a:t>
            </a:r>
            <a:br>
              <a:rPr lang="en-US" dirty="0"/>
            </a:br>
            <a:r>
              <a:rPr lang="en-US" dirty="0" err="1"/>
              <a:t>Subḥan</a:t>
            </a:r>
            <a:r>
              <a:rPr lang="en-US" dirty="0"/>
              <a:t> </a:t>
            </a:r>
            <a:r>
              <a:rPr lang="en-US" dirty="0" err="1"/>
              <a:t>waḤayātan</a:t>
            </a:r>
            <a:r>
              <a:rPr lang="en-US" dirty="0"/>
              <a:t> </a:t>
            </a:r>
            <a:r>
              <a:rPr lang="en-US" dirty="0" err="1"/>
              <a:t>waRaghadā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66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أَمْـــــــــسِ وَالآنَ وَغَــــــــــدا </a:t>
            </a:r>
            <a:br>
              <a:rPr lang="ar-KW" dirty="0"/>
            </a:br>
            <a:r>
              <a:rPr lang="ar-KW" dirty="0"/>
              <a:t>فــــي انــتِــظـــــارِ ذا الــوَلَـــــدَ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Unceasingly, all the times, </a:t>
            </a:r>
            <a:br>
              <a:rPr lang="en-US" dirty="0"/>
            </a:br>
            <a:r>
              <a:rPr lang="en-US" dirty="0"/>
              <a:t>we await that Child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Amse</a:t>
            </a:r>
            <a:r>
              <a:rPr lang="en-US" dirty="0"/>
              <a:t> </a:t>
            </a:r>
            <a:r>
              <a:rPr lang="en-US" dirty="0" err="1"/>
              <a:t>wal‛Āna</a:t>
            </a:r>
            <a:r>
              <a:rPr lang="en-US" dirty="0"/>
              <a:t> </a:t>
            </a:r>
            <a:r>
              <a:rPr lang="en-US" dirty="0" err="1"/>
              <a:t>waGhada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Enteẓāre</a:t>
            </a:r>
            <a:r>
              <a:rPr lang="en-US" dirty="0"/>
              <a:t> </a:t>
            </a:r>
            <a:r>
              <a:rPr lang="en-US" dirty="0" err="1"/>
              <a:t>Dhāl</a:t>
            </a:r>
            <a:r>
              <a:rPr lang="en-US" dirty="0"/>
              <a:t> </a:t>
            </a:r>
            <a:r>
              <a:rPr lang="en-US" dirty="0" err="1"/>
              <a:t>Walada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0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2D38D-118F-40A0-93DA-F520BAA18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حُــــبُّـــــهُ فــــيــــنــــا غَــــــدا </a:t>
            </a:r>
            <a:br>
              <a:rPr lang="ar-KW" dirty="0"/>
            </a:br>
            <a:r>
              <a:rPr lang="ar-KW" dirty="0"/>
              <a:t>سُـــبْـــحًــا وَحَــيـــاةً وَرَغَـــــدا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D10546-89C0-4D5E-9494-6CBF91CF2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His Love brings unto us</a:t>
            </a:r>
            <a:br>
              <a:rPr lang="en-US" dirty="0"/>
            </a:br>
            <a:r>
              <a:rPr lang="en-US" dirty="0"/>
              <a:t>praise, life and abundance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79583-A4C5-4436-8DAA-6B8590195B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syr-SY" dirty="0"/>
              <a:t>Ḥ</a:t>
            </a:r>
            <a:r>
              <a:rPr lang="en-US" dirty="0" err="1"/>
              <a:t>ubbuhu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r>
              <a:rPr lang="en-US" dirty="0" err="1"/>
              <a:t>Ghadā</a:t>
            </a:r>
            <a:br>
              <a:rPr lang="en-US" dirty="0"/>
            </a:br>
            <a:r>
              <a:rPr lang="en-US" dirty="0" err="1"/>
              <a:t>Subḥan</a:t>
            </a:r>
            <a:r>
              <a:rPr lang="en-US" dirty="0"/>
              <a:t> </a:t>
            </a:r>
            <a:r>
              <a:rPr lang="en-US" dirty="0" err="1"/>
              <a:t>waḤayātan</a:t>
            </a:r>
            <a:r>
              <a:rPr lang="en-US" dirty="0"/>
              <a:t> </a:t>
            </a:r>
            <a:r>
              <a:rPr lang="en-US" dirty="0" err="1"/>
              <a:t>waRaghadā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76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FC3D9-373D-4063-A329-1AAACA088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مِـــن جـــيــلٍ إِلــى جـــيـــل </a:t>
            </a:r>
            <a:br>
              <a:rPr lang="ar-KW" dirty="0"/>
            </a:br>
            <a:r>
              <a:rPr lang="ar-KW" dirty="0" err="1"/>
              <a:t>عَـــمَّــــانـــوئـــيـــــــل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6E1A9-B422-4CEE-8549-8BD6174654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Generation after another</a:t>
            </a:r>
          </a:p>
          <a:p>
            <a:r>
              <a:rPr lang="en-US" dirty="0"/>
              <a:t>we call Him Emmanuel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73B3D-3955-4F42-B853-4D43FFCAEC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dirty="0" err="1"/>
              <a:t>Jīlen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Jīl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Ammānū‛īl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27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D9EBC-FD8B-41AB-B74C-E1AF1BDD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الـــلَّــــهُ مَـــعَــــنــــــــــا </a:t>
            </a:r>
            <a:br>
              <a:rPr lang="ar-KW" dirty="0"/>
            </a:br>
            <a:r>
              <a:rPr lang="ar-KW" dirty="0"/>
              <a:t>صــــارَ خَـــلاصًــا لَـــنـــا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8B4E2-E97A-4FB1-8E49-8E46F94F92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God is with us</a:t>
            </a:r>
            <a:br>
              <a:rPr lang="en-US" dirty="0"/>
            </a:br>
            <a:r>
              <a:rPr lang="en-US" dirty="0"/>
              <a:t>He is our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BE4F2-2C14-4842-A92A-1E49FECFCC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Allāhu</a:t>
            </a:r>
            <a:r>
              <a:rPr lang="en-US" dirty="0"/>
              <a:t> </a:t>
            </a:r>
            <a:r>
              <a:rPr lang="en-US" dirty="0" err="1"/>
              <a:t>Ma‘anā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Khalāṣan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52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3104-5CB9-4198-8049-2788CC617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دُعِـــــيَ اسْــمُــــهُ عَــجــيـــبًـــا </a:t>
            </a:r>
            <a:br>
              <a:rPr lang="ar-KW" dirty="0"/>
            </a:br>
            <a:r>
              <a:rPr lang="ar-KW" dirty="0"/>
              <a:t>مُـــشـــيـــــرًا قَـــديــــــرا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44DE3-2A9F-4A07-BF44-849B4B23A4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His name is called Wonderful, </a:t>
            </a:r>
            <a:br>
              <a:rPr lang="en-US" dirty="0"/>
            </a:br>
            <a:r>
              <a:rPr lang="en-US" dirty="0"/>
              <a:t>Counselor, Mighty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7BF1C3-7F0D-458A-A3BF-5DD2A1D439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Du‘eya</a:t>
            </a:r>
            <a:r>
              <a:rPr lang="en-US" dirty="0"/>
              <a:t> </a:t>
            </a:r>
            <a:r>
              <a:rPr lang="en-US" dirty="0" err="1"/>
              <a:t>Esmuhu</a:t>
            </a:r>
            <a:r>
              <a:rPr lang="en-US" dirty="0"/>
              <a:t> ‘</a:t>
            </a:r>
            <a:r>
              <a:rPr lang="en-US" dirty="0" err="1"/>
              <a:t>Ajīban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Mushīran</a:t>
            </a:r>
            <a:r>
              <a:rPr lang="en-US" dirty="0"/>
              <a:t> </a:t>
            </a:r>
            <a:r>
              <a:rPr lang="en-US" dirty="0" err="1"/>
              <a:t>Qadīra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9E10F-8920-4BFE-93B3-1FD8CDE16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أَبـًـــــــا أَبَـــــــدِيـًّــــــــا</a:t>
            </a:r>
            <a:br>
              <a:rPr lang="ar-KW" dirty="0"/>
            </a:br>
            <a:r>
              <a:rPr lang="ar-KW" dirty="0"/>
              <a:t>رَئـــيــسًـــا جَــــديــــــرا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57D86-5118-4D64-9615-227FF0B44F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Eternal Father and Praiseworthy Prince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6B702-65C3-4482-BD62-3401D4177F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Aban</a:t>
            </a:r>
            <a:r>
              <a:rPr lang="en-US" dirty="0"/>
              <a:t> ‛</a:t>
            </a:r>
            <a:r>
              <a:rPr lang="en-US" dirty="0" err="1"/>
              <a:t>Abadiyyan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Ra‛īsan</a:t>
            </a:r>
            <a:r>
              <a:rPr lang="en-US" dirty="0"/>
              <a:t> </a:t>
            </a:r>
            <a:r>
              <a:rPr lang="en-US" dirty="0" err="1"/>
              <a:t>Jadīra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30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3104-5CB9-4198-8049-2788CC617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دُعِـــــيَ اسْــمُــــهُ عَــجــيـــبًـــا </a:t>
            </a:r>
            <a:br>
              <a:rPr lang="ar-KW" dirty="0"/>
            </a:br>
            <a:r>
              <a:rPr lang="ar-KW" dirty="0"/>
              <a:t>مُـــشـــيـــــرًا قَـــديــــــرا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44DE3-2A9F-4A07-BF44-849B4B23A4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His name is called Wonderful, </a:t>
            </a:r>
            <a:br>
              <a:rPr lang="en-US" dirty="0"/>
            </a:br>
            <a:r>
              <a:rPr lang="en-US" dirty="0"/>
              <a:t>Counselor, Mighty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7BF1C3-7F0D-458A-A3BF-5DD2A1D439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Du‘eya</a:t>
            </a:r>
            <a:r>
              <a:rPr lang="en-US" dirty="0"/>
              <a:t> </a:t>
            </a:r>
            <a:r>
              <a:rPr lang="en-US" dirty="0" err="1"/>
              <a:t>Esmuhu</a:t>
            </a:r>
            <a:r>
              <a:rPr lang="en-US" dirty="0"/>
              <a:t> ‘</a:t>
            </a:r>
            <a:r>
              <a:rPr lang="en-US" dirty="0" err="1"/>
              <a:t>Ajīban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Mushīran</a:t>
            </a:r>
            <a:r>
              <a:rPr lang="en-US" dirty="0"/>
              <a:t> </a:t>
            </a:r>
            <a:r>
              <a:rPr lang="en-US" dirty="0" err="1"/>
              <a:t>Qadīra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23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9E10F-8920-4BFE-93B3-1FD8CDE16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أَبـًـــــــا أَبَـــــــدِيـًّــــــــا</a:t>
            </a:r>
            <a:br>
              <a:rPr lang="ar-KW" dirty="0"/>
            </a:br>
            <a:r>
              <a:rPr lang="ar-KW" dirty="0"/>
              <a:t>رَئـــيــسًـــا جَــــديــــــرا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57D86-5118-4D64-9615-227FF0B44F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Eternal Father and Praiseworthy Prince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6B702-65C3-4482-BD62-3401D4177F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Aban</a:t>
            </a:r>
            <a:r>
              <a:rPr lang="en-US" dirty="0"/>
              <a:t> ‛</a:t>
            </a:r>
            <a:r>
              <a:rPr lang="en-US" dirty="0" err="1"/>
              <a:t>Abadiyyan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Ra‛īsan</a:t>
            </a:r>
            <a:r>
              <a:rPr lang="en-US" dirty="0"/>
              <a:t> </a:t>
            </a:r>
            <a:r>
              <a:rPr lang="en-US" dirty="0" err="1"/>
              <a:t>Jadīra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24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FC3D9-373D-4063-A329-1AAACA088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مِـــن جـــيــلٍ إِلــى جـــيـــل </a:t>
            </a:r>
            <a:br>
              <a:rPr lang="ar-KW" dirty="0"/>
            </a:br>
            <a:r>
              <a:rPr lang="ar-KW" dirty="0" err="1"/>
              <a:t>عَـــمَّــــانـــوئـــيـــــــل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6E1A9-B422-4CEE-8549-8BD6174654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Generation after another</a:t>
            </a:r>
          </a:p>
          <a:p>
            <a:r>
              <a:rPr lang="en-US" dirty="0"/>
              <a:t>we call Him Emmanuel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73B3D-3955-4F42-B853-4D43FFCAEC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dirty="0" err="1"/>
              <a:t>Jīlen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Jīl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Ammānū‛īl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26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D9EBC-FD8B-41AB-B74C-E1AF1BDD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الـــلَّــــهُ مَـــعَــــنــــــــــا </a:t>
            </a:r>
            <a:br>
              <a:rPr lang="ar-KW" dirty="0"/>
            </a:br>
            <a:r>
              <a:rPr lang="ar-KW" dirty="0"/>
              <a:t>صــــارَ خَـــلاصًــا لَـــنـــا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8B4E2-E97A-4FB1-8E49-8E46F94F92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God is with us</a:t>
            </a:r>
            <a:br>
              <a:rPr lang="en-US" dirty="0"/>
            </a:br>
            <a:r>
              <a:rPr lang="en-US" dirty="0"/>
              <a:t>He is our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BE4F2-2C14-4842-A92A-1E49FECFCC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Allāhu</a:t>
            </a:r>
            <a:r>
              <a:rPr lang="en-US" dirty="0"/>
              <a:t> </a:t>
            </a:r>
            <a:r>
              <a:rPr lang="en-US" dirty="0" err="1"/>
              <a:t>Ma‘anā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Khalāṣan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07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06F7-69C8-41D5-A018-FE2574D7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بِـــرَجـــائِـــهِ خَــــلَــصْـــنــــا </a:t>
            </a:r>
            <a:br>
              <a:rPr lang="ar-KW" dirty="0"/>
            </a:br>
            <a:r>
              <a:rPr lang="ar-KW" dirty="0"/>
              <a:t>وَبِــحُـــبِّـــهِ غَـــمَـــرَنـــــا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E50F5-18E2-44F2-BA9C-2EFCB86F5A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“For we were saved in This Hope” Rom. 8: 24</a:t>
            </a:r>
          </a:p>
          <a:p>
            <a:r>
              <a:rPr lang="en-US" dirty="0"/>
              <a:t>and we were overwhelmed by His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76D75-DA05-4B6D-AF79-83A7762F5C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biRajā‛ehi</a:t>
            </a:r>
            <a:r>
              <a:rPr lang="en-US" dirty="0"/>
              <a:t> </a:t>
            </a:r>
            <a:r>
              <a:rPr lang="en-US" dirty="0" err="1"/>
              <a:t>Khalaṣnā</a:t>
            </a:r>
            <a:br>
              <a:rPr lang="en-US" dirty="0"/>
            </a:br>
            <a:r>
              <a:rPr lang="en-US" dirty="0" err="1"/>
              <a:t>wabiḤubbihi</a:t>
            </a:r>
            <a:r>
              <a:rPr lang="en-US" dirty="0"/>
              <a:t> </a:t>
            </a:r>
            <a:r>
              <a:rPr lang="en-US" dirty="0" err="1"/>
              <a:t>Ghamaranā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8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06F7-69C8-41D5-A018-FE2574D7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فَــالــرَّجـــــاءُ هُـــــوَ لَــــنَــــا </a:t>
            </a:r>
            <a:br>
              <a:rPr lang="ar-KW" dirty="0"/>
            </a:br>
            <a:r>
              <a:rPr lang="ar-KW" dirty="0"/>
              <a:t>مَـــرْســــاةٌ مُـــؤْتَـــمَـــنَـــــة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E50F5-18E2-44F2-BA9C-2EFCB86F5A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“For This very Hope is our trustworthy Anchor” Heb. 6: 19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76D75-DA05-4B6D-AF79-83A7762F5C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faRrajā‛u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Lanā</a:t>
            </a:r>
            <a:br>
              <a:rPr lang="en-US" dirty="0"/>
            </a:br>
            <a:r>
              <a:rPr lang="en-US" dirty="0" err="1"/>
              <a:t>Marsāton</a:t>
            </a:r>
            <a:r>
              <a:rPr lang="en-US" dirty="0"/>
              <a:t> </a:t>
            </a:r>
            <a:r>
              <a:rPr lang="en-US" dirty="0" err="1"/>
              <a:t>Mu‛tamana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24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FC3D9-373D-4063-A329-1AAACA088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مِـــن جـــيــلٍ إِلــى جـــيـــل </a:t>
            </a:r>
            <a:br>
              <a:rPr lang="ar-KW" dirty="0"/>
            </a:br>
            <a:r>
              <a:rPr lang="ar-KW" dirty="0" err="1"/>
              <a:t>عَـــمَّــــانـــوئـــيـــــــل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6E1A9-B422-4CEE-8549-8BD6174654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Generation after another</a:t>
            </a:r>
          </a:p>
          <a:p>
            <a:r>
              <a:rPr lang="en-US" dirty="0"/>
              <a:t>we call Him Emmanuel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73B3D-3955-4F42-B853-4D43FFCAEC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dirty="0" err="1"/>
              <a:t>Jīlen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Jīl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Ammānū‛īl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91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D9EBC-FD8B-41AB-B74C-E1AF1BDD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الـــلَّــــهُ مَـــعَــــنــــــــــا </a:t>
            </a:r>
            <a:br>
              <a:rPr lang="ar-KW" dirty="0"/>
            </a:br>
            <a:r>
              <a:rPr lang="ar-KW" dirty="0"/>
              <a:t>صــــارَ خَـــلاصًــا لَـــنـــا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8B4E2-E97A-4FB1-8E49-8E46F94F92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God is with us</a:t>
            </a:r>
            <a:br>
              <a:rPr lang="en-US" dirty="0"/>
            </a:br>
            <a:r>
              <a:rPr lang="en-US" dirty="0"/>
              <a:t>He is our Salvation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BE4F2-2C14-4842-A92A-1E49FECFCC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Allāhu</a:t>
            </a:r>
            <a:r>
              <a:rPr lang="en-US" dirty="0"/>
              <a:t> </a:t>
            </a:r>
            <a:r>
              <a:rPr lang="en-US" dirty="0" err="1"/>
              <a:t>Ma‘anā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Khalāṣan</a:t>
            </a:r>
            <a:r>
              <a:rPr lang="en-US" dirty="0"/>
              <a:t> </a:t>
            </a:r>
            <a:r>
              <a:rPr lang="en-US" dirty="0" err="1"/>
              <a:t>Lanā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83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59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1830</TotalTime>
  <Words>455</Words>
  <Application>Microsoft Office PowerPoint</Application>
  <PresentationFormat>Widescreen</PresentationFormat>
  <Paragraphs>63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AramaicShimo</vt:lpstr>
      <vt:lpstr>Arial</vt:lpstr>
      <vt:lpstr>Calibri</vt:lpstr>
      <vt:lpstr>Calibri Light</vt:lpstr>
      <vt:lpstr>Times New Roman</vt:lpstr>
      <vt:lpstr>5_Office Theme</vt:lpstr>
      <vt:lpstr>مِــــن جــيـــلٍ إِلــى جـــيــــــل</vt:lpstr>
      <vt:lpstr>أَمْـــــــــسِ وَالآنَ وَغَــــــــــدا  فــــي انــتِــظـــــارِ ذا الــوَلَـــــدَ</vt:lpstr>
      <vt:lpstr>حُــــبُّـــــهُ فــــيــــنــــا غَــــــدا  سُـــبْـــحًــا وَحَــيـــاةً وَرَغَـــــدا</vt:lpstr>
      <vt:lpstr>أَمْـــــــــسِ وَالآنَ وَغَــــــــــدا  فــــي انــتِــظـــــارِ ذا الــوَلَـــــدَ</vt:lpstr>
      <vt:lpstr>حُــــبُّـــــهُ فــــيــــنــــا غَــــــدا  سُـــبْـــحًــا وَحَــيـــاةً وَرَغَـــــدا</vt:lpstr>
      <vt:lpstr>مِـــن جـــيــلٍ إِلــى جـــيـــل  عَـــمَّــــانـــوئـــيـــــــل</vt:lpstr>
      <vt:lpstr>الـــلَّــــهُ مَـــعَــــنــــــــــا  صــــارَ خَـــلاصًــا لَـــنـــا</vt:lpstr>
      <vt:lpstr>دُعِـــــيَ اسْــمُــــهُ عَــجــيـــبًـــا  مُـــشـــيـــــرًا قَـــديــــــرا</vt:lpstr>
      <vt:lpstr>أَبـًـــــــا أَبَـــــــدِيـًّــــــــا رَئـــيــسًـــا جَــــديــــــرا</vt:lpstr>
      <vt:lpstr>دُعِـــــيَ اسْــمُــــهُ عَــجــيـــبًـــا  مُـــشـــيـــــرًا قَـــديــــــرا</vt:lpstr>
      <vt:lpstr>أَبـًـــــــا أَبَـــــــدِيـًّــــــــا رَئـــيــسًـــا جَــــديــــــرا</vt:lpstr>
      <vt:lpstr>مِـــن جـــيــلٍ إِلــى جـــيـــل  عَـــمَّــــانـــوئـــيـــــــل</vt:lpstr>
      <vt:lpstr>الـــلَّــــهُ مَـــعَــــنــــــــــا  صــــارَ خَـــلاصًــا لَـــنـــا</vt:lpstr>
      <vt:lpstr>بِـــرَجـــائِـــهِ خَــــلَــصْـــنــــا  وَبِــحُـــبِّـــهِ غَـــمَـــرَنـــــا</vt:lpstr>
      <vt:lpstr>فَــالــرَّجـــــاءُ هُـــــوَ لَــــنَــــا  مَـــرْســــاةٌ مُـــؤْتَـــمَـــنَـــــة</vt:lpstr>
      <vt:lpstr>مِـــن جـــيــلٍ إِلــى جـــيـــل  عَـــمَّــــانـــوئـــيـــــــل</vt:lpstr>
      <vt:lpstr>الـــلَّــــهُ مَـــعَــــنــــــــــا  صــــارَ خَـــلاصًــا لَـــنـــا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 Jīlen ‛Elā Jīl - من جيل إلى جيل</dc:title>
  <dc:subject>Christmas</dc:subject>
  <dc:creator>Nizar Fares</dc:creator>
  <cp:keywords>Christmas</cp:keywords>
  <cp:lastModifiedBy>Pascale Hage</cp:lastModifiedBy>
  <cp:revision>248</cp:revision>
  <dcterms:created xsi:type="dcterms:W3CDTF">2014-06-01T05:24:09Z</dcterms:created>
  <dcterms:modified xsi:type="dcterms:W3CDTF">2025-04-22T17:11:27Z</dcterms:modified>
</cp:coreProperties>
</file>