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417" autoAdjust="0"/>
  </p:normalViewPr>
  <p:slideViewPr>
    <p:cSldViewPr snapToGrid="0" snapToObjects="1">
      <p:cViewPr varScale="1">
        <p:scale>
          <a:sx n="110" d="100"/>
          <a:sy n="110" d="100"/>
        </p:scale>
        <p:origin x="756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39462AA9-A048-49A4-8995-A98B37C5E56F}"/>
    <pc:docChg chg="undo custSel modSld">
      <pc:chgData name="Honey Funny" userId="4338458a21b77d3f" providerId="LiveId" clId="{39462AA9-A048-49A4-8995-A98B37C5E56F}" dt="2025-03-19T21:29:34.238" v="21" actId="20577"/>
      <pc:docMkLst>
        <pc:docMk/>
      </pc:docMkLst>
      <pc:sldChg chg="modSp mod">
        <pc:chgData name="Honey Funny" userId="4338458a21b77d3f" providerId="LiveId" clId="{39462AA9-A048-49A4-8995-A98B37C5E56F}" dt="2025-03-19T21:29:34.238" v="21" actId="20577"/>
        <pc:sldMkLst>
          <pc:docMk/>
          <pc:sldMk cId="1795006863" sldId="264"/>
        </pc:sldMkLst>
        <pc:spChg chg="mod">
          <ac:chgData name="Honey Funny" userId="4338458a21b77d3f" providerId="LiveId" clId="{39462AA9-A048-49A4-8995-A98B37C5E56F}" dt="2025-03-19T21:29:15.510" v="1" actId="20577"/>
          <ac:spMkLst>
            <pc:docMk/>
            <pc:sldMk cId="1795006863" sldId="264"/>
            <ac:spMk id="2" creationId="{8735E22C-FF35-446C-84FD-D720F10E1331}"/>
          </ac:spMkLst>
        </pc:spChg>
        <pc:spChg chg="mod">
          <ac:chgData name="Honey Funny" userId="4338458a21b77d3f" providerId="LiveId" clId="{39462AA9-A048-49A4-8995-A98B37C5E56F}" dt="2025-03-19T21:29:34.238" v="21" actId="20577"/>
          <ac:spMkLst>
            <pc:docMk/>
            <pc:sldMk cId="1795006863" sldId="264"/>
            <ac:spMk id="5" creationId="{FFCE0096-D09D-286E-7182-0077B759EB6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11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5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30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88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3169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9745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748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951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2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7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9901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/>
              <a:t>هَــيِّــئــنــي لِــســاعَــتِــكَ</a:t>
            </a:r>
            <a:endParaRPr lang="en-US" sz="54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Make Me </a:t>
            </a:r>
            <a:r>
              <a:rPr lang="en-US" dirty="0"/>
              <a:t>Worthy </a:t>
            </a:r>
            <a:r>
              <a:rPr lang="en-US" sz="4800" dirty="0"/>
              <a:t>to Meet You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Hayye‛nī</a:t>
            </a:r>
            <a:r>
              <a:rPr lang="en-US" sz="4800" dirty="0"/>
              <a:t> </a:t>
            </a:r>
            <a:r>
              <a:rPr lang="en-US" sz="4800" dirty="0" err="1"/>
              <a:t>liSā‘atika</a:t>
            </a:r>
            <a:endParaRPr lang="en-US" sz="48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76E314D-D900-62E3-6DD9-D377843547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625086" y="6050280"/>
            <a:ext cx="5399273" cy="640080"/>
          </a:xfrm>
        </p:spPr>
        <p:txBody>
          <a:bodyPr/>
          <a:lstStyle/>
          <a:p>
            <a:r>
              <a:rPr lang="en-US" dirty="0"/>
              <a:t>Lyrics by: Claude Abou </a:t>
            </a:r>
            <a:r>
              <a:rPr lang="en-US" dirty="0" err="1"/>
              <a:t>Haydar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55194A-BC60-288E-B436-81848B4FAF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25086" y="5318760"/>
            <a:ext cx="5399273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Claude Abou </a:t>
            </a:r>
            <a:r>
              <a:rPr lang="en-US" dirty="0" err="1"/>
              <a:t>Haydar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6224BE-C0E1-F1EB-0549-B4E59D6FFEE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6472686" cy="640080"/>
          </a:xfrm>
        </p:spPr>
        <p:txBody>
          <a:bodyPr>
            <a:normAutofit/>
          </a:bodyPr>
          <a:lstStyle/>
          <a:p>
            <a:r>
              <a:rPr lang="en-US" dirty="0"/>
              <a:t>Music and 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C394D1-CED7-FF2A-9883-63384292324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6472686" cy="640080"/>
          </a:xfr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E5AA10E-6A1D-FB13-6B23-58F13EA2D68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625086" y="4587240"/>
            <a:ext cx="5399273" cy="640080"/>
          </a:xfrm>
        </p:spPr>
        <p:txBody>
          <a:bodyPr>
            <a:normAutofit/>
          </a:bodyPr>
          <a:lstStyle/>
          <a:p>
            <a:r>
              <a:rPr lang="ar-KW" dirty="0"/>
              <a:t>كلمات: كلود أبو حيدر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B76A86D-A0F6-0856-81C5-5311D449BCE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6472686" cy="640080"/>
          </a:xfrm>
        </p:spPr>
        <p:txBody>
          <a:bodyPr>
            <a:normAutofit/>
          </a:bodyPr>
          <a:lstStyle/>
          <a:p>
            <a:r>
              <a:rPr lang="ar-KW" dirty="0"/>
              <a:t>تلحين وتوزيع: كمال سيقلي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1B0BC-DDC9-4720-948A-1C1B502C0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هـــا إِنِّـــي الــيَـــوْمَ أُصَــــلِّـــــي </a:t>
            </a:r>
            <a:br>
              <a:rPr lang="ar-KW" dirty="0"/>
            </a:br>
            <a:r>
              <a:rPr lang="ar-KW" dirty="0"/>
              <a:t>أطـــلُــــبُ حُــــضــــــــورَكَ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FA8664-B686-44FE-90F1-337CFC9F40C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Here I come today, to pray </a:t>
            </a:r>
            <a:br>
              <a:rPr lang="en-US" dirty="0"/>
            </a:br>
            <a:r>
              <a:rPr lang="en-US" dirty="0"/>
              <a:t>I ask for Your Presence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CE4590-1188-2780-E21A-E705474A506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Hā</a:t>
            </a:r>
            <a:r>
              <a:rPr lang="en-US" dirty="0"/>
              <a:t> ‛</a:t>
            </a:r>
            <a:r>
              <a:rPr lang="en-US" dirty="0" err="1"/>
              <a:t>Ennīl</a:t>
            </a:r>
            <a:r>
              <a:rPr lang="en-US" dirty="0"/>
              <a:t> </a:t>
            </a:r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Uṣallī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Aṭlubu</a:t>
            </a:r>
            <a:r>
              <a:rPr lang="en-US" dirty="0"/>
              <a:t> </a:t>
            </a:r>
            <a:r>
              <a:rPr lang="en-US" dirty="0" err="1"/>
              <a:t>Ḥuḍūraka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85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FEF5D-B971-4DD5-8206-47BE96F99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تـــائِـــبًـــا عَــمَّـــا فَـعَــلْـــتُ </a:t>
            </a:r>
            <a:br>
              <a:rPr lang="ar-KW" dirty="0"/>
            </a:br>
            <a:r>
              <a:rPr lang="ar-KW" dirty="0"/>
              <a:t>ســـاجِــــدًا كُـــلِّــــي لَــــــكَ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8E70FE-20F7-40BE-972F-8A54A0DE42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repent of what I have done</a:t>
            </a:r>
            <a:br>
              <a:rPr lang="en-US" dirty="0"/>
            </a:br>
            <a:r>
              <a:rPr lang="en-US" dirty="0"/>
              <a:t>Entirely prostrating before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242BCF-6603-7F19-729B-334D816DF8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ā</a:t>
            </a:r>
            <a:r>
              <a:rPr lang="en-US" dirty="0" err="1"/>
              <a:t>‛eban</a:t>
            </a:r>
            <a:r>
              <a:rPr lang="en-US" dirty="0"/>
              <a:t> </a:t>
            </a:r>
            <a:r>
              <a:rPr lang="en-US" dirty="0" err="1"/>
              <a:t>ʻAmm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ā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</a:t>
            </a:r>
            <a:r>
              <a:rPr lang="en-US" dirty="0" err="1"/>
              <a:t>ʻaltu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ājidan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Kullī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3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F90C6-429C-411F-8B44-ADDBCCA8C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الــغَـــدُ يَـــوْمٌ جَــــديـــــــدٌ </a:t>
            </a:r>
            <a:br>
              <a:rPr lang="ar-KW" dirty="0"/>
            </a:br>
            <a:r>
              <a:rPr lang="ar-KW" dirty="0"/>
              <a:t>هَـــلْ أَحــيـــاهُ قُـــربَـــــكَ؟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9BC18F-5958-4949-9C1D-6AE6F8E7A2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Tomorrow is a new day; shall I live it close to You?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F50DD-D6AC-A1A3-2D45-10BE1DE74B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alGhadu</a:t>
            </a:r>
            <a:r>
              <a:rPr lang="en-US" dirty="0"/>
              <a:t> </a:t>
            </a:r>
            <a:r>
              <a:rPr lang="en-US" dirty="0" err="1"/>
              <a:t>Yawmon</a:t>
            </a:r>
            <a:r>
              <a:rPr lang="en-US" dirty="0"/>
              <a:t> </a:t>
            </a:r>
            <a:r>
              <a:rPr lang="en-US" dirty="0" err="1"/>
              <a:t>Jadīdon</a:t>
            </a:r>
            <a:br>
              <a:rPr lang="en-US" dirty="0"/>
            </a:br>
            <a:r>
              <a:rPr lang="en-US" dirty="0"/>
              <a:t>Hal ‛</a:t>
            </a:r>
            <a:r>
              <a:rPr lang="en-US" dirty="0" err="1"/>
              <a:t>Aḥyāhu</a:t>
            </a:r>
            <a:r>
              <a:rPr lang="en-US" dirty="0"/>
              <a:t> </a:t>
            </a:r>
            <a:r>
              <a:rPr lang="en-US" dirty="0" err="1"/>
              <a:t>Qurbaka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4225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5E22C-FF35-446C-84FD-D720F10E1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تَـعـلَـمُ أَنِّـي ضَعـيـفٌ .. إِمـنَـحـنـي قُــوَّتَـــكَ</a:t>
            </a:r>
            <a:br>
              <a:rPr lang="ar-KW" dirty="0"/>
            </a:br>
            <a:r>
              <a:rPr lang="ar-KW" dirty="0"/>
              <a:t>هَـيِّـئـنـــي لِـسـاعَــتِـــكَ .. هَـيِّـئـنـــي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AAF47-3FCF-4C4E-9E82-7F82DD20B6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know how weak I am, oh Lord, grant me strength</a:t>
            </a:r>
          </a:p>
          <a:p>
            <a:r>
              <a:rPr lang="en-US" dirty="0"/>
              <a:t>Make me worthy to meet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D37DEC-0F37-8E74-8E54-A9FCD4D0FC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Taʻlamu</a:t>
            </a:r>
            <a:r>
              <a:rPr lang="en-US" dirty="0"/>
              <a:t> ‛</a:t>
            </a:r>
            <a:r>
              <a:rPr lang="en-US" dirty="0" err="1"/>
              <a:t>Annī</a:t>
            </a:r>
            <a:r>
              <a:rPr lang="en-US" dirty="0"/>
              <a:t> </a:t>
            </a:r>
            <a:r>
              <a:rPr lang="en-US" dirty="0" err="1"/>
              <a:t>Ḍaʻīfon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Emnaḥnī</a:t>
            </a:r>
            <a:r>
              <a:rPr lang="en-US" dirty="0"/>
              <a:t> </a:t>
            </a:r>
            <a:r>
              <a:rPr lang="en-US" dirty="0" err="1"/>
              <a:t>Quwataka</a:t>
            </a:r>
            <a:br>
              <a:rPr lang="en-US" dirty="0"/>
            </a:br>
            <a:r>
              <a:rPr lang="en-US" dirty="0" err="1"/>
              <a:t>Hayye‛nī</a:t>
            </a:r>
            <a:r>
              <a:rPr lang="en-US" dirty="0"/>
              <a:t> </a:t>
            </a:r>
            <a:r>
              <a:rPr lang="en-US" dirty="0" err="1"/>
              <a:t>liSāʻatika</a:t>
            </a:r>
            <a:r>
              <a:rPr lang="en-US" dirty="0"/>
              <a:t> .. </a:t>
            </a:r>
            <a:r>
              <a:rPr lang="en-US" dirty="0" err="1"/>
              <a:t>Hayye‛nī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6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03BC0-F42D-4CD4-8928-5F1200D13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مــا هِـــيَ الآثــــارُ رَبِّــــي </a:t>
            </a:r>
            <a:br>
              <a:rPr lang="ar-KW" dirty="0"/>
            </a:br>
            <a:r>
              <a:rPr lang="ar-KW" dirty="0"/>
              <a:t>الــتــــي أَتــــرُكُـــهــــــا؟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8CE0-3CA1-4359-8860-FE48E0CBC8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is the legacy</a:t>
            </a:r>
            <a:br>
              <a:rPr lang="en-US" dirty="0"/>
            </a:br>
            <a:r>
              <a:rPr lang="en-US" dirty="0"/>
              <a:t>I will be leaving behind?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76BBA3-BFF6-C083-C83A-2B573397B6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Hiyal</a:t>
            </a:r>
            <a:r>
              <a:rPr lang="en-US" dirty="0"/>
              <a:t> ‛</a:t>
            </a:r>
            <a:r>
              <a:rPr lang="en-US" dirty="0" err="1"/>
              <a:t>Āthāru</a:t>
            </a:r>
            <a:r>
              <a:rPr lang="en-US" dirty="0"/>
              <a:t> </a:t>
            </a:r>
            <a:r>
              <a:rPr lang="en-US" dirty="0" err="1"/>
              <a:t>Rabbī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Allatī</a:t>
            </a:r>
            <a:r>
              <a:rPr lang="en-US" dirty="0"/>
              <a:t> ‛</a:t>
            </a:r>
            <a:r>
              <a:rPr lang="en-US" dirty="0" err="1"/>
              <a:t>Atrukuhā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0013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DA6E9-8AAE-4145-AA4C-A5FD20EE9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هَــل سَــأَزرَعُ عَـلَــى دَربـــي </a:t>
            </a:r>
            <a:br>
              <a:rPr lang="ar-KW" dirty="0"/>
            </a:br>
            <a:r>
              <a:rPr lang="ar-KW" dirty="0"/>
              <a:t>مــا يَــلـيــــقُ حَــقًّــا بِــــكَ؟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35A2DF-218F-4058-BD5E-FE13A065B2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Will I sow what is worthy of Your Glory?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C22D33-7991-7AF0-3480-FBBE0A9DEA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sa‛Azraʻu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Darbī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Yalīqu</a:t>
            </a:r>
            <a:r>
              <a:rPr lang="en-US" dirty="0"/>
              <a:t> </a:t>
            </a:r>
            <a:r>
              <a:rPr lang="en-US" dirty="0" err="1"/>
              <a:t>Ḥaqqan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0650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24901-A027-464C-8A2F-F4AF94C04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اجــعَـــل اهـتِــمــامـــي الأَوَّل </a:t>
            </a:r>
            <a:br>
              <a:rPr lang="ar-KW" dirty="0"/>
            </a:br>
            <a:r>
              <a:rPr lang="ar-KW" dirty="0"/>
              <a:t>يَــعـــــودُ لِـــشَــخْـــصِـــــكَ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C93766-C0A1-4DF8-99F6-FF5E278D57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Make my primary concern </a:t>
            </a:r>
            <a:br>
              <a:rPr lang="en-US" dirty="0"/>
            </a:br>
            <a:r>
              <a:rPr lang="en-US" dirty="0"/>
              <a:t>be Your person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6F77E4-875F-4671-5671-DF79D792A6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Ejʻal</a:t>
            </a:r>
            <a:r>
              <a:rPr lang="en-US" dirty="0"/>
              <a:t> </a:t>
            </a:r>
            <a:r>
              <a:rPr lang="en-US" dirty="0" err="1"/>
              <a:t>Ehtemāmīl</a:t>
            </a:r>
            <a:r>
              <a:rPr lang="en-US" dirty="0"/>
              <a:t> ‛</a:t>
            </a:r>
            <a:r>
              <a:rPr lang="en-US" dirty="0" err="1"/>
              <a:t>Awwal</a:t>
            </a:r>
            <a:br>
              <a:rPr lang="en-US" dirty="0"/>
            </a:br>
            <a:r>
              <a:rPr lang="en-US" dirty="0" err="1"/>
              <a:t>Yaʻūdu</a:t>
            </a:r>
            <a:r>
              <a:rPr lang="en-US" dirty="0"/>
              <a:t> </a:t>
            </a:r>
            <a:r>
              <a:rPr lang="en-US" dirty="0" err="1"/>
              <a:t>liShakhṣeka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78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5E22C-FF35-446C-84FD-D720F10E1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فَـكُـلُّ الأَشـياءِ تَـفـنَـى .. تَـبـقَـى أَنــتَ وَحـدَكَ</a:t>
            </a:r>
            <a:br>
              <a:rPr lang="ar-KW" dirty="0"/>
            </a:br>
            <a:r>
              <a:rPr lang="ar-KW" dirty="0"/>
              <a:t>هَـيِّـئـنـــي لِـسـاعَــتِـــكَ .. هَـيِّـئـنـــي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AAF47-3FCF-4C4E-9E82-7F82DD20B6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For everything will perish, You alone are everlasting</a:t>
            </a:r>
          </a:p>
          <a:p>
            <a:r>
              <a:rPr lang="en-US" dirty="0"/>
              <a:t>Make me worthy to meet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CE0096-D09D-286E-7182-0077B759EB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faKullul</a:t>
            </a:r>
            <a:r>
              <a:rPr lang="en-US" dirty="0"/>
              <a:t> ‛</a:t>
            </a:r>
            <a:r>
              <a:rPr lang="en-US" dirty="0" err="1"/>
              <a:t>Ashy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ā</a:t>
            </a:r>
            <a:r>
              <a:rPr lang="en-US" dirty="0" err="1"/>
              <a:t>‛e</a:t>
            </a:r>
            <a:r>
              <a:rPr lang="en-US" dirty="0"/>
              <a:t> </a:t>
            </a:r>
            <a:r>
              <a:rPr lang="en-US" dirty="0" err="1"/>
              <a:t>Tafn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ā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b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Tabqā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/>
              <a:t>‛Anta </a:t>
            </a:r>
            <a:r>
              <a:rPr lang="en-US" dirty="0" err="1"/>
              <a:t>Wa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ḥdaka</a:t>
            </a:r>
            <a:br>
              <a:rPr lang="en-US" dirty="0"/>
            </a:br>
            <a:r>
              <a:rPr lang="en-US" dirty="0" err="1"/>
              <a:t>Hayye‛nī</a:t>
            </a:r>
            <a:r>
              <a:rPr lang="en-US" dirty="0"/>
              <a:t> </a:t>
            </a:r>
            <a:r>
              <a:rPr lang="en-US" dirty="0" err="1"/>
              <a:t>liSāʻatika</a:t>
            </a:r>
            <a:r>
              <a:rPr lang="en-US" dirty="0"/>
              <a:t> .. </a:t>
            </a:r>
            <a:r>
              <a:rPr lang="en-US" dirty="0" err="1"/>
              <a:t>Hayye‛nī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00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35721-7B5D-4FE1-AA7B-C3136DD76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أَنــتَ الـعـالِــمُ بِـالـخَـفــايــــا </a:t>
            </a:r>
            <a:br>
              <a:rPr lang="ar-KW" dirty="0"/>
            </a:br>
            <a:r>
              <a:rPr lang="ar-KW" dirty="0"/>
              <a:t>تُـصـغــــي لِــكُـــلِّ صَـــلاة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B0CB6B-9285-4C6A-B9B8-9F072AA4F6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know all the secrets</a:t>
            </a:r>
          </a:p>
          <a:p>
            <a:r>
              <a:rPr lang="en-US" dirty="0"/>
              <a:t>You listen to every prayer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BB048D-6187-CCDB-5567-146E60604C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Antal</a:t>
            </a:r>
            <a:r>
              <a:rPr lang="en-US" dirty="0"/>
              <a:t> </a:t>
            </a:r>
            <a:r>
              <a:rPr lang="en-US" dirty="0" err="1"/>
              <a:t>ʻĀlimu</a:t>
            </a:r>
            <a:r>
              <a:rPr lang="en-US" dirty="0"/>
              <a:t> </a:t>
            </a:r>
            <a:r>
              <a:rPr lang="en-US" dirty="0" err="1"/>
              <a:t>bilKhafāyā</a:t>
            </a:r>
            <a:br>
              <a:rPr lang="en-US" dirty="0"/>
            </a:br>
            <a:r>
              <a:rPr lang="en-US" dirty="0" err="1"/>
              <a:t>Tuṣghī</a:t>
            </a:r>
            <a:r>
              <a:rPr lang="en-US" dirty="0"/>
              <a:t> </a:t>
            </a:r>
            <a:r>
              <a:rPr lang="en-US" dirty="0" err="1"/>
              <a:t>liKulli</a:t>
            </a:r>
            <a:r>
              <a:rPr lang="en-US" dirty="0"/>
              <a:t> </a:t>
            </a:r>
            <a:r>
              <a:rPr lang="en-US" dirty="0" err="1"/>
              <a:t>Ṣalāt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80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BBA08-85B5-404E-8F53-8D7C0E776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تَـمـحــو تَـغـفِـــرُ الخَـطـايـــا </a:t>
            </a:r>
            <a:br>
              <a:rPr lang="ar-KW" dirty="0"/>
            </a:br>
            <a:r>
              <a:rPr lang="ar-KW" dirty="0"/>
              <a:t>وَتُــبـــارِكُ الـحَــيـــــــاة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B25E2-892F-4000-B75B-AF4CAB942D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forgive every sin</a:t>
            </a:r>
          </a:p>
          <a:p>
            <a:r>
              <a:rPr lang="en-US" dirty="0"/>
              <a:t>You bless life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AF7A1-D0D8-D9C4-47A9-B340427A9CE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Tamḥū</a:t>
            </a:r>
            <a:r>
              <a:rPr lang="en-US" dirty="0"/>
              <a:t> </a:t>
            </a:r>
            <a:r>
              <a:rPr lang="en-US" dirty="0" err="1"/>
              <a:t>Taghferul</a:t>
            </a:r>
            <a:r>
              <a:rPr lang="en-US" dirty="0"/>
              <a:t> </a:t>
            </a:r>
            <a:r>
              <a:rPr lang="en-US" dirty="0" err="1"/>
              <a:t>Khaṭāyā</a:t>
            </a:r>
            <a:br>
              <a:rPr lang="en-US" dirty="0"/>
            </a:br>
            <a:r>
              <a:rPr lang="en-US" dirty="0" err="1"/>
              <a:t>waTubārikul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54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9C2E2-6EC4-4A99-81D9-5913F7629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مِـن يَــدَيْـــكَ يَـأتــي الأَفـضَـــل </a:t>
            </a:r>
            <a:br>
              <a:rPr lang="ar-KW" dirty="0"/>
            </a:br>
            <a:r>
              <a:rPr lang="ar-KW" dirty="0"/>
              <a:t>أَرفَـــعْ قَـلـبـــي وَأَقـــــــول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00720F-DEAD-4982-8CDB-240FAEC903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hands are full of goodness</a:t>
            </a:r>
          </a:p>
          <a:p>
            <a:r>
              <a:rPr lang="en-US" dirty="0"/>
              <a:t>I lift my heart to You and say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6999AE-B6EC-F2D5-7ACC-599D05D617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dirty="0" err="1"/>
              <a:t>Yadayka</a:t>
            </a:r>
            <a:r>
              <a:rPr lang="en-US" dirty="0"/>
              <a:t> </a:t>
            </a:r>
            <a:r>
              <a:rPr lang="en-US" dirty="0" err="1"/>
              <a:t>Ya‛tīl</a:t>
            </a:r>
            <a:r>
              <a:rPr lang="en-US" dirty="0"/>
              <a:t> ‛</a:t>
            </a:r>
            <a:r>
              <a:rPr lang="en-US" dirty="0" err="1"/>
              <a:t>Afḍal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Arfaʻ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wa‛Aqūl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10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5E22C-FF35-446C-84FD-D720F10E1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لِخَـيْـرِيَ أنـتَ تَعـمَـل .. دَعْ مَخـاوِفـي تَــزول</a:t>
            </a:r>
            <a:br>
              <a:rPr lang="ar-KW" dirty="0"/>
            </a:br>
            <a:r>
              <a:rPr lang="ar-KW" dirty="0"/>
              <a:t>هَـيِّـئـنـــي لِـسـاعَــتِـــكَ .. هَـيِّـئـنـــي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AAF47-3FCF-4C4E-9E82-7F82DD20B6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work for my good, put an end to all </a:t>
            </a:r>
            <a:r>
              <a:rPr lang="en-US"/>
              <a:t>my fears</a:t>
            </a:r>
            <a:br>
              <a:rPr lang="en-US" dirty="0"/>
            </a:br>
            <a:r>
              <a:rPr lang="en-US" dirty="0"/>
              <a:t>Make me worthy to meet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7901CA-0D4B-2A80-9DA3-D30F57EC33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liKhayriya</a:t>
            </a:r>
            <a:r>
              <a:rPr lang="en-US" dirty="0"/>
              <a:t> ‛Anta </a:t>
            </a:r>
            <a:r>
              <a:rPr lang="en-US" dirty="0" err="1"/>
              <a:t>Taʻmal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Daʻ</a:t>
            </a:r>
            <a:r>
              <a:rPr lang="en-US" dirty="0"/>
              <a:t> </a:t>
            </a:r>
            <a:r>
              <a:rPr lang="en-US" dirty="0" err="1"/>
              <a:t>Makhāwifī</a:t>
            </a:r>
            <a:r>
              <a:rPr lang="en-US" dirty="0"/>
              <a:t> </a:t>
            </a:r>
            <a:r>
              <a:rPr lang="en-US" dirty="0" err="1"/>
              <a:t>Tazūl</a:t>
            </a:r>
            <a:br>
              <a:rPr lang="en-US" dirty="0"/>
            </a:br>
            <a:r>
              <a:rPr lang="en-US" dirty="0" err="1"/>
              <a:t>Hayye‛nī</a:t>
            </a:r>
            <a:r>
              <a:rPr lang="en-US" dirty="0"/>
              <a:t> </a:t>
            </a:r>
            <a:r>
              <a:rPr lang="en-US" dirty="0" err="1"/>
              <a:t>liSāʻatika</a:t>
            </a:r>
            <a:r>
              <a:rPr lang="en-US" dirty="0"/>
              <a:t> .. </a:t>
            </a:r>
            <a:r>
              <a:rPr lang="en-US" dirty="0" err="1"/>
              <a:t>Hayye‛nī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89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804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613</TotalTime>
  <Words>447</Words>
  <Application>Microsoft Office PowerPoint</Application>
  <PresentationFormat>Widescreen</PresentationFormat>
  <Paragraphs>51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5_Office Theme</vt:lpstr>
      <vt:lpstr>هَــيِّــئــنــي لِــســاعَــتِــكَ</vt:lpstr>
      <vt:lpstr>هـــا إِنِّـــي الــيَـــوْمَ أُصَــــلِّـــــي  أطـــلُــــبُ حُــــضــــــــورَكَ</vt:lpstr>
      <vt:lpstr>تـــائِـــبًـــا عَــمَّـــا فَـعَــلْـــتُ  ســـاجِــــدًا كُـــلِّــــي لَــــــكَ</vt:lpstr>
      <vt:lpstr>الــغَـــدُ يَـــوْمٌ جَــــديـــــــدٌ  هَـــلْ أَحــيـــاهُ قُـــربَـــــكَ؟</vt:lpstr>
      <vt:lpstr>تَـعـلَـمُ أَنِّـي ضَعـيـفٌ .. إِمـنَـحـنـي قُــوَّتَـــكَ هَـيِّـئـنـــي لِـسـاعَــتِـــكَ .. هَـيِّـئـنـــي</vt:lpstr>
      <vt:lpstr>مــا هِـــيَ الآثــــارُ رَبِّــــي  الــتــــي أَتــــرُكُـــهــــــا؟</vt:lpstr>
      <vt:lpstr>هَــل سَــأَزرَعُ عَـلَــى دَربـــي  مــا يَــلـيــــقُ حَــقًّــا بِــــكَ؟</vt:lpstr>
      <vt:lpstr>اجــعَـــل اهـتِــمــامـــي الأَوَّل  يَــعـــــودُ لِـــشَــخْـــصِـــــكَ</vt:lpstr>
      <vt:lpstr>فَـكُـلُّ الأَشـياءِ تَـفـنَـى .. تَـبـقَـى أَنــتَ وَحـدَكَ هَـيِّـئـنـــي لِـسـاعَــتِـــكَ .. هَـيِّـئـنـــي</vt:lpstr>
      <vt:lpstr>أَنــتَ الـعـالِــمُ بِـالـخَـفــايــــا  تُـصـغــــي لِــكُـــلِّ صَـــلاة</vt:lpstr>
      <vt:lpstr>تَـمـحــو تَـغـفِـــرُ الخَـطـايـــا  وَتُــبـــارِكُ الـحَــيـــــــاة</vt:lpstr>
      <vt:lpstr>مِـن يَــدَيْـــكَ يَـأتــي الأَفـضَـــل  أَرفَـــعْ قَـلـبـــي وَأَقـــــــول</vt:lpstr>
      <vt:lpstr>لِخَـيْـرِيَ أنـتَ تَعـمَـل .. دَعْ مَخـاوِفـي تَــزول هَـيِّـئـنـــي لِـسـاعَــتِـــكَ .. هَـيِّـئـنـــي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Hayye‛nī liSā‘atika - هيئني لساعتك</dc:title>
  <dc:subject/>
  <dc:creator>Nizar Fares</dc:creator>
  <cp:keywords>Nizar 2009 ʻEndamā Yaḥīnu Waqtī - عندما يحين وقتي; Agapee</cp:keywords>
  <cp:lastModifiedBy>Pascale Hage</cp:lastModifiedBy>
  <cp:revision>112</cp:revision>
  <dcterms:created xsi:type="dcterms:W3CDTF">2014-06-01T05:24:09Z</dcterms:created>
  <dcterms:modified xsi:type="dcterms:W3CDTF">2025-04-18T15:13:38Z</dcterms:modified>
</cp:coreProperties>
</file>