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8"/>
  </p:notesMasterIdLst>
  <p:sldIdLst>
    <p:sldId id="256" r:id="rId2"/>
    <p:sldId id="257" r:id="rId3"/>
    <p:sldId id="260" r:id="rId4"/>
    <p:sldId id="258" r:id="rId5"/>
    <p:sldId id="261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3" autoAdjust="0"/>
    <p:restoredTop sz="94712"/>
  </p:normalViewPr>
  <p:slideViewPr>
    <p:cSldViewPr snapToGrid="0" snapToObjects="1">
      <p:cViewPr varScale="1">
        <p:scale>
          <a:sx n="82" d="100"/>
          <a:sy n="82" d="100"/>
        </p:scale>
        <p:origin x="29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14/06/2018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0660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3914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82880" y="5075484"/>
            <a:ext cx="4545417" cy="58521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لحن أجنبي: إيان سميل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/>
          </p:cNvSpPr>
          <p:nvPr/>
        </p:nvSpPr>
        <p:spPr>
          <a:xfrm>
            <a:off x="182880" y="5656863"/>
            <a:ext cx="4545417" cy="58521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: Ian </a:t>
            </a:r>
            <a:r>
              <a:rPr lang="en-US" sz="3200" dirty="0" err="1"/>
              <a:t>Smale</a:t>
            </a:r>
            <a:endParaRPr lang="en-US" sz="32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492240" y="5656863"/>
            <a:ext cx="5486400" cy="58521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Ta‘rīb</a:t>
            </a:r>
            <a:r>
              <a:rPr lang="en-US" sz="3200" dirty="0"/>
              <a:t>: John Fakhri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6492240" y="6126480"/>
            <a:ext cx="5486400" cy="58521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translated by: John Fakhri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182880" y="6126480"/>
            <a:ext cx="4545417" cy="58521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Ian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Smale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438400" y="344115"/>
            <a:ext cx="7315200" cy="822960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يا أبـانـا لَـسـتُ أدري!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438400" y="1986738"/>
            <a:ext cx="7315200" cy="822960"/>
          </a:xfrm>
        </p:spPr>
        <p:txBody>
          <a:bodyPr>
            <a:noAutofit/>
          </a:bodyPr>
          <a:lstStyle/>
          <a:p>
            <a:r>
              <a:rPr lang="en-US" dirty="0"/>
              <a:t>Father God, I Wonder How?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2438400" y="1192106"/>
            <a:ext cx="7315200" cy="822960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Abānā</a:t>
            </a:r>
            <a:r>
              <a:rPr lang="en-US" dirty="0"/>
              <a:t> </a:t>
            </a:r>
            <a:r>
              <a:rPr lang="en-US" dirty="0" err="1"/>
              <a:t>Lastu</a:t>
            </a:r>
            <a:r>
              <a:rPr lang="en-US" dirty="0"/>
              <a:t> ‛</a:t>
            </a:r>
            <a:r>
              <a:rPr lang="en-US" dirty="0" err="1"/>
              <a:t>Adrī</a:t>
            </a:r>
            <a:r>
              <a:rPr lang="en-US" dirty="0"/>
              <a:t>!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4749E07-B814-FA44-BB99-4197A42174F8}"/>
              </a:ext>
            </a:extLst>
          </p:cNvPr>
          <p:cNvSpPr txBox="1">
            <a:spLocks/>
          </p:cNvSpPr>
          <p:nvPr/>
        </p:nvSpPr>
        <p:spPr>
          <a:xfrm>
            <a:off x="6492240" y="5075484"/>
            <a:ext cx="5486400" cy="58521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تعريب: جون فخري</a:t>
            </a:r>
            <a:endParaRPr lang="en-US" sz="3200" b="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أبــانــا لَــســــتُ أدري </a:t>
            </a:r>
            <a:br>
              <a:rPr lang="ar-KW" dirty="0"/>
            </a:br>
            <a:r>
              <a:rPr lang="ar-KW" dirty="0"/>
              <a:t>كَــيْــفَ كــانَ عُــمــري يَـجــري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Father, I wonder how I lived all these days ..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Abānā</a:t>
            </a:r>
            <a:r>
              <a:rPr lang="en-US" dirty="0"/>
              <a:t> </a:t>
            </a:r>
            <a:r>
              <a:rPr lang="en-US" dirty="0" err="1"/>
              <a:t>Lastu</a:t>
            </a:r>
            <a:r>
              <a:rPr lang="en-US" dirty="0"/>
              <a:t> ‛</a:t>
            </a:r>
            <a:r>
              <a:rPr lang="en-US" dirty="0" err="1"/>
              <a:t>Adrī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Yajrī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دونَ أن أُدْرِكَ أنَّــكَ .. أنــتَ أبــــي!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Without realizing that You are Abba, my Father!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Dūna</a:t>
            </a:r>
            <a:r>
              <a:rPr lang="en-US" sz="6600" dirty="0"/>
              <a:t> ‛An ‛</a:t>
            </a:r>
            <a:r>
              <a:rPr lang="en-US" sz="6600" dirty="0" err="1"/>
              <a:t>Udrika</a:t>
            </a:r>
            <a:r>
              <a:rPr lang="en-US" sz="6600" dirty="0"/>
              <a:t> ‛</a:t>
            </a:r>
            <a:r>
              <a:rPr lang="en-US" sz="6600" dirty="0" err="1"/>
              <a:t>Annaka</a:t>
            </a:r>
            <a:r>
              <a:rPr lang="en-US" sz="6600" dirty="0"/>
              <a:t> .. </a:t>
            </a:r>
            <a:br>
              <a:rPr lang="en-US" sz="6600" dirty="0"/>
            </a:br>
            <a:r>
              <a:rPr lang="en-US" sz="6600" dirty="0"/>
              <a:t>‛Anta ‛</a:t>
            </a:r>
            <a:r>
              <a:rPr lang="en-US" sz="6600" dirty="0" err="1"/>
              <a:t>Abī</a:t>
            </a:r>
            <a:r>
              <a:rPr lang="en-US" sz="66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04900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لــكِـــنِّـــــي الآنَ ابـــنُـــــكَ </a:t>
            </a:r>
            <a:br>
              <a:rPr lang="ar-KW" dirty="0"/>
            </a:br>
            <a:r>
              <a:rPr lang="ar-KW" dirty="0"/>
              <a:t>أنـــتَ تَـــرْعـــانـــي بِــحُــبِّــــكَ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now I realized, I am Your son </a:t>
            </a:r>
            <a:br>
              <a:rPr lang="en-US" dirty="0"/>
            </a:br>
            <a:r>
              <a:rPr lang="en-US" dirty="0"/>
              <a:t>You nurture me with Your caring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Lākinnīl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‛</a:t>
            </a:r>
            <a:r>
              <a:rPr lang="en-US" dirty="0" err="1"/>
              <a:t>Ebnuka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Tarʻānī</a:t>
            </a:r>
            <a:r>
              <a:rPr lang="en-US" dirty="0"/>
              <a:t> </a:t>
            </a:r>
            <a:r>
              <a:rPr lang="en-US" dirty="0" err="1"/>
              <a:t>biḤobbika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63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فَـــلَـــن أخــــافَ أبَـــــدا </a:t>
            </a:r>
            <a:br>
              <a:rPr lang="ar-KW" dirty="0"/>
            </a:br>
            <a:r>
              <a:rPr lang="ar-KW" dirty="0"/>
              <a:t>لأنَّـــكَ تُــمْــسِـــكْ يَــمــيــنــــي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 I will never fear </a:t>
            </a:r>
            <a:br>
              <a:rPr lang="en-US" dirty="0"/>
            </a:br>
            <a:r>
              <a:rPr lang="en-US" dirty="0"/>
              <a:t>For You are there holding my right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faLan</a:t>
            </a:r>
            <a:r>
              <a:rPr lang="en-US" dirty="0"/>
              <a:t> ‛</a:t>
            </a:r>
            <a:r>
              <a:rPr lang="en-US" dirty="0" err="1"/>
              <a:t>Akhāfa</a:t>
            </a:r>
            <a:r>
              <a:rPr lang="en-US" dirty="0"/>
              <a:t> ‛</a:t>
            </a:r>
            <a:r>
              <a:rPr lang="en-US" dirty="0" err="1"/>
              <a:t>Abada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li‛Annaka</a:t>
            </a:r>
            <a:r>
              <a:rPr lang="en-US" dirty="0"/>
              <a:t> </a:t>
            </a:r>
            <a:r>
              <a:rPr lang="en-US" dirty="0" err="1"/>
              <a:t>Tumsek</a:t>
            </a:r>
            <a:r>
              <a:rPr lang="en-US" dirty="0"/>
              <a:t> </a:t>
            </a:r>
            <a:r>
              <a:rPr lang="en-US" dirty="0" err="1"/>
              <a:t>Yamīnī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00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سَـأُسَــبِّــحُـــكَ، وأَهْــتِـــفُ لَــــكَ</a:t>
            </a:r>
            <a:br>
              <a:rPr lang="ar-KW" dirty="0"/>
            </a:br>
            <a:r>
              <a:rPr lang="ar-KW" dirty="0"/>
              <a:t>لِـلأبَــدِ أنا لَـــكَ، لِـلأبَــــدِ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praise You, and sing your praises </a:t>
            </a:r>
            <a:br>
              <a:rPr lang="en-US" dirty="0"/>
            </a:br>
            <a:r>
              <a:rPr lang="en-US" dirty="0"/>
              <a:t>Forever I am Yours and forever more!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sa‛Usabbiḥuka</a:t>
            </a:r>
            <a:r>
              <a:rPr lang="en-US" dirty="0"/>
              <a:t>, </a:t>
            </a:r>
            <a:r>
              <a:rPr lang="en-US" dirty="0" err="1"/>
              <a:t>wa‛Ahtifu</a:t>
            </a:r>
            <a:r>
              <a:rPr lang="en-US" dirty="0"/>
              <a:t> </a:t>
            </a:r>
            <a:r>
              <a:rPr lang="en-US" dirty="0" err="1"/>
              <a:t>Laka</a:t>
            </a:r>
            <a:br>
              <a:rPr lang="en-US" dirty="0"/>
            </a:br>
            <a:r>
              <a:rPr lang="en-US" dirty="0" err="1"/>
              <a:t>lil‛Abadi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, </a:t>
            </a:r>
            <a:r>
              <a:rPr lang="en-US" dirty="0" err="1"/>
              <a:t>lil‛Abadi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36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148</Words>
  <Application>Microsoft Office PowerPoint</Application>
  <PresentationFormat>Widescreen</PresentationFormat>
  <Paragraphs>25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1_Office Theme</vt:lpstr>
      <vt:lpstr>يا أبـانـا لَـسـتُ أدري!</vt:lpstr>
      <vt:lpstr>يـا أبــانــا لَــســــتُ أدري  كَــيْــفَ كــانَ عُــمــري يَـجــري</vt:lpstr>
      <vt:lpstr>دونَ أن أُدْرِكَ أنَّــكَ .. أنــتَ أبــــي!</vt:lpstr>
      <vt:lpstr>لــكِـــنِّـــــي الآنَ ابـــنُـــــكَ  أنـــتَ تَـــرْعـــانـــي بِــحُــبِّــــكَ</vt:lpstr>
      <vt:lpstr>فَـــلَـــن أخــــافَ أبَـــــدا  لأنَّـــكَ تُــمْــسِـــكْ يَــمــيــنــــي</vt:lpstr>
      <vt:lpstr>سَـأُسَــبِّــحُـــكَ، وأَهْــتِـــفُ لَــــكَ لِـلأبَــدِ أنا لَـــكَ، لِـلأبَــــدِ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‛Abānā Lastu ‛Adrī - يا أبانا لست أدري</dc:title>
  <dc:subject/>
  <dc:creator>Nizar Fares</dc:creator>
  <cp:keywords>Agapee 1998</cp:keywords>
  <cp:lastModifiedBy>Honey Funny</cp:lastModifiedBy>
  <cp:revision>64</cp:revision>
  <dcterms:created xsi:type="dcterms:W3CDTF">2014-06-01T05:24:09Z</dcterms:created>
  <dcterms:modified xsi:type="dcterms:W3CDTF">2018-06-13T21:34:26Z</dcterms:modified>
  <cp:category/>
</cp:coreProperties>
</file>