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6"/>
  </p:notesMasterIdLst>
  <p:handoutMasterIdLst>
    <p:handoutMasterId r:id="rId17"/>
  </p:handoutMasterIdLst>
  <p:sldIdLst>
    <p:sldId id="281" r:id="rId2"/>
    <p:sldId id="257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33" autoAdjust="0"/>
    <p:restoredTop sz="94614"/>
  </p:normalViewPr>
  <p:slideViewPr>
    <p:cSldViewPr snapToGrid="0" snapToObjects="1">
      <p:cViewPr varScale="1">
        <p:scale>
          <a:sx n="106" d="100"/>
          <a:sy n="106" d="100"/>
        </p:scale>
        <p:origin x="34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28/06/2025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28/06/2025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DCC9B446-B1BD-2B02-D411-E121C6F70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00040FA2-89F8-294C-68E8-9A0850FF18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28E6F57E-22CF-0BB4-D431-78A422AFB9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0275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4F378F3E-BA42-0335-36A9-C827399B2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73130FA0-473F-C732-9131-557A12F5C7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C545D75B-BC0A-344A-CFA1-9817857B0F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1713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4F958E32-FF1D-E423-01B3-BEF9C4B7B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E28B1C2-889B-4E0A-29E3-B32853FB82A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FAE5879F-A950-61BF-8296-93FC54E269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6215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900FC26B-314A-C29B-2C72-5BDE5D96E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8DED3E8-1A99-CB0C-AC7C-CAA85D9CAEC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DACF4AAC-9EB1-EFDB-0C4C-FCD0C3FB3A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2828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71902F23-8BB7-9D33-ACE0-F68B7C2F8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532B1112-743C-CCFA-950E-E62D2F8BC9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29A3BC07-1DF8-D7EA-BD25-D01AC4078E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625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C890C6B5-7EDE-B721-1AA8-925D2FD90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C0AA3CBD-A17C-6D64-B94A-A807B0A8EFE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E06CAFF9-DAE9-514B-D299-843B8251C6C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068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C76F96CF-5853-C57B-EE4B-66A00139A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18409A10-FEED-F7B1-823B-5D804B0E9E7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8E2B4F00-D489-F51E-5A97-50B0C7DC50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69741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F9ADD7E2-A2A1-0E19-14D5-EF54D4FCD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588D06D-5869-9B9A-6084-8F939A8B583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9AD55B1B-3F21-7372-1574-969E5EB14D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7844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39F4895B-4A80-C6CB-ACC4-F80EEBDE1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5C2CC6D4-0A4F-84F9-CAB0-842C412CEDC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AD7145D6-53C0-9DAB-7B12-FC5294183B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101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8F8EDBEE-3957-4E2A-B624-D1C234080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EA084399-541A-F99B-1E9C-F2F636DB4E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3958DA63-97DC-7A18-0D36-D965A1E59E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069116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511436C2-D6D9-1A27-A77D-CCDF880F8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93120F6B-BABC-D348-D92F-7B8AC4BEB3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0D548EFC-E434-C582-FA56-0405D7E3BB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0178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9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2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65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6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مِنَ التَّعَنِّي إِلى التَّغَنِّي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  <a:defRPr sz="6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C5D8F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  <a:defRPr sz="60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1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190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92C7F6F7-6AD4-D497-5B36-F491D634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ك</a:t>
            </a:r>
            <a:r>
              <a:rPr lang="ar-LB" dirty="0"/>
              <a:t>ُ</a:t>
            </a:r>
            <a:r>
              <a:rPr lang="ar-KW" sz="5400" dirty="0"/>
              <a:t>ـ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KW" sz="5400" dirty="0"/>
              <a:t>ــ</a:t>
            </a:r>
            <a:r>
              <a:rPr lang="ar-SA" dirty="0"/>
              <a:t>ت</a:t>
            </a:r>
            <a:r>
              <a:rPr lang="ar-LB" dirty="0"/>
              <a:t>ُ</a:t>
            </a:r>
            <a:r>
              <a:rPr lang="ar-SA" dirty="0"/>
              <a:t> ه</a:t>
            </a:r>
            <a:r>
              <a:rPr lang="ar-LB" dirty="0"/>
              <a:t>ُ</a:t>
            </a:r>
            <a:r>
              <a:rPr lang="ar-KW" sz="5400" dirty="0"/>
              <a:t>ـ</a:t>
            </a:r>
            <a:r>
              <a:rPr lang="ar-SA" dirty="0"/>
              <a:t>ن</a:t>
            </a:r>
            <a:r>
              <a:rPr lang="ar-KW" sz="5400" dirty="0"/>
              <a:t>ــ</a:t>
            </a:r>
            <a:r>
              <a:rPr lang="ar-SA" dirty="0"/>
              <a:t>اك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3218E53-9538-644C-FDF0-1C50143FE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was there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F23D528-EEF3-5772-B52F-71AC4193B7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Kuntu</a:t>
            </a:r>
            <a:r>
              <a:rPr lang="en-US" dirty="0"/>
              <a:t> </a:t>
            </a:r>
            <a:r>
              <a:rPr lang="en-US" dirty="0" err="1"/>
              <a:t>Hunāk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03284F8-B2A5-65ED-2A53-CE877B7068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Rana </a:t>
            </a:r>
            <a:r>
              <a:rPr lang="en-US" dirty="0" err="1"/>
              <a:t>Awabdeh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3BDC1B4-17BD-1045-7BD1-BCF9E0C969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Rana </a:t>
            </a:r>
            <a:r>
              <a:rPr lang="en-US" dirty="0" err="1"/>
              <a:t>Awabdeh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BEB6BA5-8621-C10D-FCCB-2E8CB16519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6C6F7F6-917B-615D-13B4-494AD3F448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FEE0A5C-590C-B33A-4F30-9780435D4F4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رنا عوابده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C49ABE9-D7FD-ED94-D489-19A59F8365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 نزار فارس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6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ك</a:t>
            </a:r>
            <a:r>
              <a:rPr lang="ar-LB" dirty="0"/>
              <a:t>ُ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ــتُ ه</a:t>
            </a:r>
            <a:r>
              <a:rPr lang="ar-LB" dirty="0"/>
              <a:t>ُ</a:t>
            </a:r>
            <a:r>
              <a:rPr lang="ar-SA" dirty="0"/>
              <a:t>ـنـاكَ أ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ْ</a:t>
            </a:r>
            <a:r>
              <a:rPr lang="ar-SA" dirty="0"/>
              <a:t>قُـبُ الـب</a:t>
            </a:r>
            <a:r>
              <a:rPr lang="ar-LB" dirty="0"/>
              <a:t>َ</a:t>
            </a:r>
            <a:r>
              <a:rPr lang="ar-SA" dirty="0"/>
              <a:t>ـش</a:t>
            </a:r>
            <a:r>
              <a:rPr lang="ar-LB" dirty="0"/>
              <a:t>َ</a:t>
            </a:r>
            <a:r>
              <a:rPr lang="ar-SA" dirty="0"/>
              <a:t>ــرْ</a:t>
            </a:r>
            <a:br>
              <a:rPr lang="en-US" dirty="0"/>
            </a:br>
            <a:r>
              <a:rPr lang="ar-SA" dirty="0"/>
              <a:t>ي</a:t>
            </a:r>
            <a:r>
              <a:rPr lang="ar-LB" dirty="0"/>
              <a:t>ُ</a:t>
            </a:r>
            <a:r>
              <a:rPr lang="ar-SA" dirty="0"/>
              <a:t>ـك</a:t>
            </a:r>
            <a:r>
              <a:rPr lang="ar-LB" dirty="0"/>
              <a:t>َ</a:t>
            </a:r>
            <a:r>
              <a:rPr lang="ar-SA" dirty="0"/>
              <a:t>ــرّ</a:t>
            </a:r>
            <a:r>
              <a:rPr lang="ar-LB" dirty="0"/>
              <a:t>ِ</a:t>
            </a:r>
            <a:r>
              <a:rPr lang="ar-SA" dirty="0"/>
              <a:t>س</a:t>
            </a:r>
            <a:r>
              <a:rPr lang="ar-LB" dirty="0"/>
              <a:t>ُ</a:t>
            </a:r>
            <a:r>
              <a:rPr lang="ar-SA" dirty="0"/>
              <a:t>ـــونَ الـم</a:t>
            </a:r>
            <a:r>
              <a:rPr lang="ar-LB" dirty="0"/>
              <a:t>َ</a:t>
            </a:r>
            <a:r>
              <a:rPr lang="ar-SA" dirty="0"/>
              <a:t>ـو</a:t>
            </a:r>
            <a:r>
              <a:rPr lang="ar-LB" dirty="0"/>
              <a:t>ْ</a:t>
            </a:r>
            <a:r>
              <a:rPr lang="ar-SA" dirty="0"/>
              <a:t>تَ كَــقَــدَرْ</a:t>
            </a:r>
            <a:endParaRPr dirty="0"/>
          </a:p>
        </p:txBody>
      </p:sp>
      <p:sp>
        <p:nvSpPr>
          <p:cNvPr id="36" name="Google Shape;36;p2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I was there watching the crowd 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As they see death like it is the end </a:t>
            </a:r>
            <a:endParaRPr dirty="0"/>
          </a:p>
        </p:txBody>
      </p:sp>
      <p:sp>
        <p:nvSpPr>
          <p:cNvPr id="37" name="Google Shape;37;p2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Kuntu</a:t>
            </a:r>
            <a:r>
              <a:rPr lang="en-US" dirty="0"/>
              <a:t> </a:t>
            </a:r>
            <a:r>
              <a:rPr lang="en-US" dirty="0" err="1"/>
              <a:t>Hunāka</a:t>
            </a:r>
            <a:r>
              <a:rPr lang="en-US" dirty="0"/>
              <a:t> `</a:t>
            </a:r>
            <a:r>
              <a:rPr lang="en-US" dirty="0" err="1"/>
              <a:t>ArqubuL</a:t>
            </a:r>
            <a:r>
              <a:rPr lang="en-US" dirty="0"/>
              <a:t> Bashar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YukarrisūnaL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kaQadar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15B2585-CA98-372E-C6BC-A2C234840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9C66AC25-EDE9-3E4B-7FCB-FA440BF56A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</a:t>
            </a:r>
            <a:r>
              <a:rPr lang="ar-LB" dirty="0"/>
              <a:t>َ</a:t>
            </a:r>
            <a:r>
              <a:rPr lang="ar-SA" dirty="0"/>
              <a:t>ـت</a:t>
            </a:r>
            <a:r>
              <a:rPr lang="ar-LB" dirty="0"/>
              <a:t>َ</a:t>
            </a:r>
            <a:r>
              <a:rPr lang="ar-SA" dirty="0"/>
              <a:t>ـسـاب</a:t>
            </a:r>
            <a:r>
              <a:rPr lang="ar-LB" dirty="0"/>
              <a:t>َ</a:t>
            </a:r>
            <a:r>
              <a:rPr lang="ar-SA" dirty="0"/>
              <a:t>ـقـون</a:t>
            </a:r>
            <a:r>
              <a:rPr lang="ar-LB" dirty="0"/>
              <a:t>َ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ــي ر</a:t>
            </a:r>
            <a:r>
              <a:rPr lang="ar-LB" dirty="0"/>
              <a:t>َ</a:t>
            </a:r>
            <a:r>
              <a:rPr lang="ar-SA" dirty="0"/>
              <a:t>ف</a:t>
            </a:r>
            <a:r>
              <a:rPr lang="ar-LB" dirty="0"/>
              <a:t>ْ</a:t>
            </a:r>
            <a:r>
              <a:rPr lang="ar-SA" dirty="0"/>
              <a:t>ـضِ الس</a:t>
            </a:r>
            <a:r>
              <a:rPr lang="ar-LB" dirty="0"/>
              <a:t>َ</a:t>
            </a:r>
            <a:r>
              <a:rPr lang="ar-SA" dirty="0"/>
              <a:t>ـم</a:t>
            </a:r>
            <a:r>
              <a:rPr lang="ar-LB" dirty="0"/>
              <a:t>َ</a:t>
            </a:r>
            <a:r>
              <a:rPr lang="ar-SA" dirty="0"/>
              <a:t>ــاءْ،</a:t>
            </a:r>
            <a:br>
              <a:rPr lang="en-US" dirty="0"/>
            </a:br>
            <a:r>
              <a:rPr lang="ar-SA" dirty="0"/>
              <a:t>و</a:t>
            </a:r>
            <a:r>
              <a:rPr lang="ar-LB" dirty="0"/>
              <a:t>َ</a:t>
            </a:r>
            <a:r>
              <a:rPr lang="ar-SA" dirty="0"/>
              <a:t>ف</a:t>
            </a:r>
            <a:r>
              <a:rPr lang="ar-LB" dirty="0"/>
              <a:t>ِ</a:t>
            </a:r>
            <a:r>
              <a:rPr lang="ar-SA" dirty="0"/>
              <a:t>ـي كُـر</a:t>
            </a:r>
            <a:r>
              <a:rPr lang="ar-LB" dirty="0"/>
              <a:t>ْ</a:t>
            </a:r>
            <a:r>
              <a:rPr lang="ar-SA" dirty="0"/>
              <a:t>هِ الـعِـــبـادِ و</a:t>
            </a:r>
            <a:r>
              <a:rPr lang="ar-LB" dirty="0"/>
              <a:t>َ</a:t>
            </a:r>
            <a:r>
              <a:rPr lang="ar-SA" dirty="0"/>
              <a:t>الـح</a:t>
            </a:r>
            <a:r>
              <a:rPr lang="ar-LB" dirty="0"/>
              <a:t>َ</a:t>
            </a:r>
            <a:r>
              <a:rPr lang="ar-SA" dirty="0"/>
              <a:t>ـج</a:t>
            </a:r>
            <a:r>
              <a:rPr lang="ar-LB" dirty="0"/>
              <a:t>َ</a:t>
            </a:r>
            <a:r>
              <a:rPr lang="ar-SA" dirty="0"/>
              <a:t>ــرْ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A13F69C2-B332-6FE8-7712-712F0F6D8C54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Racing to deny heaven 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to hate everything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760AEA7E-4532-E623-93A3-607939F78B01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Yatasābaqūna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Rafḍi</a:t>
            </a:r>
            <a:r>
              <a:rPr lang="en-US" dirty="0"/>
              <a:t> </a:t>
            </a:r>
            <a:r>
              <a:rPr lang="en-US" dirty="0" err="1"/>
              <a:t>Samā</a:t>
            </a:r>
            <a:r>
              <a:rPr lang="en-US" dirty="0"/>
              <a:t>`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waFī</a:t>
            </a:r>
            <a:r>
              <a:rPr lang="en-US" dirty="0"/>
              <a:t> </a:t>
            </a:r>
            <a:r>
              <a:rPr lang="en-US" dirty="0" err="1"/>
              <a:t>KurhiL</a:t>
            </a:r>
            <a:r>
              <a:rPr lang="en-US" dirty="0"/>
              <a:t> ‘</a:t>
            </a:r>
            <a:r>
              <a:rPr lang="en-US" dirty="0" err="1"/>
              <a:t>Ibādi</a:t>
            </a:r>
            <a:r>
              <a:rPr lang="en-US" dirty="0"/>
              <a:t> </a:t>
            </a:r>
            <a:r>
              <a:rPr lang="en-US" dirty="0" err="1"/>
              <a:t>walḤajar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78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332D0C0-69C7-1DDF-CDE4-292D40DA4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EE9FE28C-A376-A77A-242C-921C956857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و</a:t>
            </a:r>
            <a:r>
              <a:rPr lang="ar-LB" dirty="0"/>
              <a:t>َ</a:t>
            </a:r>
            <a:r>
              <a:rPr lang="ar-SA" dirty="0"/>
              <a:t>أ</a:t>
            </a:r>
            <a:r>
              <a:rPr lang="ar-LB" dirty="0"/>
              <a:t>َ</a:t>
            </a:r>
            <a:r>
              <a:rPr lang="ar-SA" dirty="0"/>
              <a:t>نـا يَـلُـفُّــنـي حُـزْنٌ وحَـنـيـــنْ</a:t>
            </a:r>
            <a:br>
              <a:rPr lang="ar-LB" dirty="0"/>
            </a:br>
            <a:r>
              <a:rPr lang="ar-SA" dirty="0"/>
              <a:t>يَـج</a:t>
            </a:r>
            <a:r>
              <a:rPr lang="ar-LB" dirty="0"/>
              <a:t>ُ</a:t>
            </a:r>
            <a:r>
              <a:rPr lang="ar-SA" dirty="0"/>
              <a:t>ـوزُ ف</a:t>
            </a:r>
            <a:r>
              <a:rPr lang="ar-LB" dirty="0"/>
              <a:t>ِ</a:t>
            </a:r>
            <a:r>
              <a:rPr lang="ar-SA" dirty="0"/>
              <a:t>ـي ق</a:t>
            </a:r>
            <a:r>
              <a:rPr lang="ar-LB" dirty="0"/>
              <a:t>َ</a:t>
            </a:r>
            <a:r>
              <a:rPr lang="ar-SA" dirty="0"/>
              <a:t>ـل</a:t>
            </a:r>
            <a:r>
              <a:rPr lang="ar-LB" dirty="0"/>
              <a:t>ْ</a:t>
            </a:r>
            <a:r>
              <a:rPr lang="ar-SA" dirty="0"/>
              <a:t>ـبـي س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ْ</a:t>
            </a:r>
            <a:r>
              <a:rPr lang="ar-SA" dirty="0"/>
              <a:t>ـفٌ و</a:t>
            </a:r>
            <a:r>
              <a:rPr lang="ar-LB" dirty="0"/>
              <a:t>َ</a:t>
            </a:r>
            <a:r>
              <a:rPr lang="ar-SA" dirty="0"/>
              <a:t>أ</a:t>
            </a:r>
            <a:r>
              <a:rPr lang="ar-LB" dirty="0"/>
              <a:t>َ</a:t>
            </a:r>
            <a:r>
              <a:rPr lang="ar-SA" dirty="0"/>
              <a:t>ن</a:t>
            </a:r>
            <a:r>
              <a:rPr lang="ar-LB" dirty="0"/>
              <a:t>ِ</a:t>
            </a:r>
            <a:r>
              <a:rPr lang="ar-SA" dirty="0"/>
              <a:t>ينْ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EAF5BA30-0EB4-AEF7-5BCD-B4A7DD841AF6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While I was in deep sadness and agony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 knife is piercing my heart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A9C4A85-F6BF-F443-22C8-1BF31BE33860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Wa</a:t>
            </a:r>
            <a:r>
              <a:rPr lang="en-US" dirty="0"/>
              <a:t> `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Yaluffunī</a:t>
            </a:r>
            <a:r>
              <a:rPr lang="en-US" dirty="0"/>
              <a:t> </a:t>
            </a:r>
            <a:r>
              <a:rPr lang="en-US" dirty="0" err="1"/>
              <a:t>Ḥuznun</a:t>
            </a:r>
            <a:r>
              <a:rPr lang="en-US" dirty="0"/>
              <a:t> </a:t>
            </a:r>
            <a:r>
              <a:rPr lang="en-US" dirty="0" err="1"/>
              <a:t>waḤanīn</a:t>
            </a:r>
            <a:endParaRPr lang="en-US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Yajūzu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Sayfon</a:t>
            </a:r>
            <a:r>
              <a:rPr lang="en-US" dirty="0"/>
              <a:t> </a:t>
            </a:r>
            <a:r>
              <a:rPr lang="en-US" dirty="0" err="1"/>
              <a:t>wa`Anīn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310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EF730484-0B9C-7D9F-1008-A8C6DD69A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91B180DC-2AC3-67C1-EA46-4027ED698B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ف</a:t>
            </a:r>
            <a:r>
              <a:rPr lang="ar-LB" dirty="0"/>
              <a:t>َ</a:t>
            </a:r>
            <a:r>
              <a:rPr lang="ar-SA" dirty="0"/>
              <a:t>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دي… 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دي…  م</a:t>
            </a:r>
            <a:r>
              <a:rPr lang="ar-LB" dirty="0"/>
              <a:t>ُ</a:t>
            </a:r>
            <a:r>
              <a:rPr lang="ar-SA" dirty="0"/>
              <a:t>ع</a:t>
            </a:r>
            <a:r>
              <a:rPr lang="ar-LB" dirty="0"/>
              <a:t>َ</a:t>
            </a:r>
            <a:r>
              <a:rPr lang="ar-SA" dirty="0"/>
              <a:t>لَّقٌ … ي</a:t>
            </a:r>
            <a:r>
              <a:rPr lang="ar-LB" dirty="0"/>
              <a:t>َ</a:t>
            </a:r>
            <a:r>
              <a:rPr lang="ar-SA" dirty="0"/>
              <a:t>ف</a:t>
            </a:r>
            <a:r>
              <a:rPr lang="ar-LB" dirty="0"/>
              <a:t>ْ</a:t>
            </a:r>
            <a:r>
              <a:rPr lang="ar-SA" dirty="0"/>
              <a:t>ت</a:t>
            </a:r>
            <a:r>
              <a:rPr lang="ar-LB" dirty="0"/>
              <a:t>َ</a:t>
            </a:r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ي الب</a:t>
            </a:r>
            <a:r>
              <a:rPr lang="ar-LB" dirty="0"/>
              <a:t>َ</a:t>
            </a:r>
            <a:r>
              <a:rPr lang="ar-SA" dirty="0"/>
              <a:t>ش</a:t>
            </a:r>
            <a:r>
              <a:rPr lang="ar-LB" dirty="0"/>
              <a:t>َ</a:t>
            </a:r>
            <a:r>
              <a:rPr lang="ar-SA" dirty="0"/>
              <a:t>رْ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61B1BEF1-B4EE-0CCF-4814-A16886EE942F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My son is being crucified to redeem mankind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A0695620-833B-765D-77E6-FDA4D8B1981F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xfrm>
            <a:off x="152400" y="2458807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sz="5000" dirty="0"/>
              <a:t>Fa </a:t>
            </a:r>
            <a:r>
              <a:rPr lang="en-US" sz="5000" dirty="0" err="1"/>
              <a:t>Waladī</a:t>
            </a:r>
            <a:r>
              <a:rPr lang="en-US" sz="5000" dirty="0"/>
              <a:t> </a:t>
            </a:r>
            <a:r>
              <a:rPr lang="en-US" sz="5000" dirty="0" err="1"/>
              <a:t>Waladī</a:t>
            </a:r>
            <a:r>
              <a:rPr lang="en-US" sz="5000" dirty="0"/>
              <a:t> </a:t>
            </a:r>
            <a:r>
              <a:rPr lang="en-US" sz="5000" dirty="0" err="1"/>
              <a:t>Mu’alaqon</a:t>
            </a:r>
            <a:r>
              <a:rPr lang="en-US" sz="5000" dirty="0"/>
              <a:t> </a:t>
            </a:r>
            <a:r>
              <a:rPr lang="en-US" sz="5000" dirty="0" err="1"/>
              <a:t>YaftadīL</a:t>
            </a:r>
            <a:r>
              <a:rPr lang="en-US" sz="5000" dirty="0"/>
              <a:t> Bashar</a:t>
            </a:r>
            <a:endParaRPr sz="5000" dirty="0"/>
          </a:p>
        </p:txBody>
      </p:sp>
    </p:spTree>
    <p:extLst>
      <p:ext uri="{BB962C8B-B14F-4D97-AF65-F5344CB8AC3E}">
        <p14:creationId xmlns:p14="http://schemas.microsoft.com/office/powerpoint/2010/main" val="23181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54164F24-D8D3-E6FF-E30E-61BBBD3B3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1DBAF875-AB38-CDCF-F04E-A9BB0040053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ـح</a:t>
            </a:r>
            <a:r>
              <a:rPr lang="ar-LB" dirty="0"/>
              <a:t>ْ</a:t>
            </a:r>
            <a:r>
              <a:rPr lang="ar-SA" dirty="0"/>
              <a:t>ـظ</a:t>
            </a:r>
            <a:r>
              <a:rPr lang="ar-LB" dirty="0"/>
              <a:t>َ</a:t>
            </a:r>
            <a:r>
              <a:rPr lang="ar-SA" dirty="0"/>
              <a:t>ــةُ الــو</a:t>
            </a:r>
            <a:r>
              <a:rPr lang="ar-LB" dirty="0"/>
              <a:t>َ</a:t>
            </a:r>
            <a:r>
              <a:rPr lang="ar-SA" dirty="0"/>
              <a:t>د</a:t>
            </a:r>
            <a:r>
              <a:rPr lang="ar-LB" dirty="0"/>
              <a:t>َ</a:t>
            </a:r>
            <a:r>
              <a:rPr lang="ar-SA" dirty="0"/>
              <a:t>اعِ ق</a:t>
            </a:r>
            <a:r>
              <a:rPr lang="ar-LB" dirty="0"/>
              <a:t>َ</a:t>
            </a:r>
            <a:r>
              <a:rPr lang="ar-SA" dirty="0"/>
              <a:t>ــدْ أَتَـــتْ</a:t>
            </a:r>
            <a:br>
              <a:rPr lang="ar-LB" dirty="0"/>
            </a:br>
            <a:r>
              <a:rPr lang="ar-SA" dirty="0"/>
              <a:t>ك</a:t>
            </a:r>
            <a:r>
              <a:rPr lang="ar-LB" dirty="0"/>
              <a:t>ُ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ــتُ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ـسِـــبُ ل</a:t>
            </a:r>
            <a:r>
              <a:rPr lang="ar-LB" dirty="0"/>
              <a:t>َ</a:t>
            </a:r>
            <a:r>
              <a:rPr lang="ar-SA" dirty="0"/>
              <a:t>ه</a:t>
            </a:r>
            <a:r>
              <a:rPr lang="ar-LB" dirty="0"/>
              <a:t>َ</a:t>
            </a:r>
            <a:r>
              <a:rPr lang="ar-SA" dirty="0"/>
              <a:t>ـا ح</a:t>
            </a:r>
            <a:r>
              <a:rPr lang="ar-LB" dirty="0"/>
              <a:t>ِ</a:t>
            </a:r>
            <a:r>
              <a:rPr lang="ar-SA" dirty="0"/>
              <a:t>س</a:t>
            </a:r>
            <a:r>
              <a:rPr lang="ar-LB" dirty="0"/>
              <a:t>َ</a:t>
            </a:r>
            <a:r>
              <a:rPr lang="ar-SA" dirty="0"/>
              <a:t>ابَ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14ADB0F6-B24A-90AE-1D95-291A2C8C25AE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Now is the time of valediction 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I knew it was coming eventually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5EE50525-ED28-0EDF-34E5-4A3F1D979625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Laḥẓatul</a:t>
            </a:r>
            <a:r>
              <a:rPr lang="en-US" dirty="0"/>
              <a:t> </a:t>
            </a:r>
            <a:r>
              <a:rPr lang="en-US" dirty="0" err="1"/>
              <a:t>Widā’i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`</a:t>
            </a:r>
            <a:r>
              <a:rPr lang="en-US" dirty="0" err="1"/>
              <a:t>Atat</a:t>
            </a:r>
            <a:r>
              <a:rPr lang="en-US" dirty="0"/>
              <a:t>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Kuntu</a:t>
            </a:r>
            <a:r>
              <a:rPr lang="en-US" dirty="0"/>
              <a:t> `</a:t>
            </a:r>
            <a:r>
              <a:rPr lang="en-US" dirty="0" err="1"/>
              <a:t>Aḥsibu</a:t>
            </a:r>
            <a:r>
              <a:rPr lang="en-US" dirty="0"/>
              <a:t> </a:t>
            </a:r>
            <a:r>
              <a:rPr lang="en-US" dirty="0" err="1"/>
              <a:t>Lahā</a:t>
            </a:r>
            <a:r>
              <a:rPr lang="en-US" dirty="0"/>
              <a:t> </a:t>
            </a:r>
            <a:r>
              <a:rPr lang="en-US" dirty="0" err="1"/>
              <a:t>Ḥisāba</a:t>
            </a:r>
            <a:r>
              <a:rPr lang="en-US" dirty="0"/>
              <a:t>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58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3FD6CBF-63D6-2C05-65DA-FA1EC87CD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E3556244-7DB6-9CDC-4AFD-DEB5A7C28D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ر</a:t>
            </a:r>
            <a:r>
              <a:rPr lang="ar-LB" dirty="0"/>
              <a:t>ِ</a:t>
            </a:r>
            <a:r>
              <a:rPr lang="ar-SA" dirty="0"/>
              <a:t>س</a:t>
            </a:r>
            <a:r>
              <a:rPr lang="ar-LB" dirty="0"/>
              <a:t>َ</a:t>
            </a:r>
            <a:r>
              <a:rPr lang="ar-SA" dirty="0"/>
              <a:t>ـال</a:t>
            </a:r>
            <a:r>
              <a:rPr lang="ar-LB" dirty="0"/>
              <a:t>َ</a:t>
            </a:r>
            <a:r>
              <a:rPr lang="ar-SA" dirty="0"/>
              <a:t>ــةُ ح</a:t>
            </a:r>
            <a:r>
              <a:rPr lang="ar-LB" dirty="0"/>
              <a:t>َ</a:t>
            </a:r>
            <a:r>
              <a:rPr lang="ar-SA" dirty="0"/>
              <a:t>ـب</a:t>
            </a:r>
            <a:r>
              <a:rPr lang="ar-LB" dirty="0"/>
              <a:t>ِ</a:t>
            </a:r>
            <a:r>
              <a:rPr lang="ar-SA" dirty="0"/>
              <a:t>ـيـبـي أَزْهَــرتْ،</a:t>
            </a:r>
            <a:br>
              <a:rPr lang="en-US" dirty="0"/>
            </a:br>
            <a:r>
              <a:rPr lang="ar-SA" dirty="0"/>
              <a:t>ت</a:t>
            </a:r>
            <a:r>
              <a:rPr lang="ar-LB" dirty="0"/>
              <a:t>َ</a:t>
            </a:r>
            <a:r>
              <a:rPr lang="ar-SA" dirty="0"/>
              <a:t>ـك</a:t>
            </a:r>
            <a:r>
              <a:rPr lang="ar-LB" dirty="0"/>
              <a:t>َ</a:t>
            </a:r>
            <a:r>
              <a:rPr lang="ar-SA" dirty="0"/>
              <a:t>ـلَّـلَــتْ ب</a:t>
            </a:r>
            <a:r>
              <a:rPr lang="ar-LB" dirty="0"/>
              <a:t>ِ</a:t>
            </a:r>
            <a:r>
              <a:rPr lang="ar-SA" dirty="0"/>
              <a:t>ـص</a:t>
            </a:r>
            <a:r>
              <a:rPr lang="ar-LB" dirty="0"/>
              <a:t>َ</a:t>
            </a:r>
            <a:r>
              <a:rPr lang="ar-SA" dirty="0"/>
              <a:t>ـل</a:t>
            </a:r>
            <a:r>
              <a:rPr lang="ar-LB" dirty="0"/>
              <a:t>ْ</a:t>
            </a:r>
            <a:r>
              <a:rPr lang="ar-SA" dirty="0"/>
              <a:t>ــبٍ و</a:t>
            </a:r>
            <a:r>
              <a:rPr lang="ar-LB" dirty="0"/>
              <a:t>َ</a:t>
            </a:r>
            <a:r>
              <a:rPr lang="ar-SA" dirty="0"/>
              <a:t>ع</a:t>
            </a:r>
            <a:r>
              <a:rPr lang="ar-LB" dirty="0"/>
              <a:t>َ</a:t>
            </a:r>
            <a:r>
              <a:rPr lang="ar-SA" dirty="0"/>
              <a:t>ـذابَ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21706D33-5F9E-DEF6-713B-14EAE6328087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My beloved son mission is fulfilled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it ended in torture on the cross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5AEA76D9-B197-7C91-108E-6312A0647E6B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Risālatu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`</a:t>
            </a:r>
            <a:r>
              <a:rPr lang="en-US" dirty="0" err="1"/>
              <a:t>Azharat</a:t>
            </a:r>
            <a:r>
              <a:rPr lang="en-US" dirty="0"/>
              <a:t>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Takallalat</a:t>
            </a:r>
            <a:r>
              <a:rPr lang="en-US" dirty="0"/>
              <a:t> </a:t>
            </a:r>
            <a:r>
              <a:rPr lang="en-US" dirty="0" err="1"/>
              <a:t>biṢalbin</a:t>
            </a:r>
            <a:r>
              <a:rPr lang="en-US" dirty="0"/>
              <a:t> </a:t>
            </a:r>
            <a:r>
              <a:rPr lang="en-US" dirty="0" err="1"/>
              <a:t>wa‘Aẓāba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126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A4F793D-D3B4-3780-7E7F-86C6D0D7F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5FBC5095-8CF5-D7BA-2A65-FE4D0DEA1D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إ</a:t>
            </a:r>
            <a:r>
              <a:rPr lang="ar-LB" dirty="0"/>
              <a:t>ِ</a:t>
            </a:r>
            <a:r>
              <a:rPr lang="ar-SA" dirty="0"/>
              <a:t>لـى أ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ـج</a:t>
            </a:r>
            <a:r>
              <a:rPr lang="ar-LB" dirty="0"/>
              <a:t>َ</a:t>
            </a:r>
            <a:r>
              <a:rPr lang="ar-SA" dirty="0"/>
              <a:t>ــادِ الآبِ أ</a:t>
            </a:r>
            <a:r>
              <a:rPr lang="ar-LB" dirty="0"/>
              <a:t>ُ</a:t>
            </a:r>
            <a:r>
              <a:rPr lang="ar-SA" dirty="0"/>
              <a:t>ودِعَــكَ</a:t>
            </a:r>
            <a:br>
              <a:rPr lang="ar-LB" dirty="0"/>
            </a:br>
            <a:r>
              <a:rPr lang="ar-SA" dirty="0"/>
              <a:t>أ</a:t>
            </a:r>
            <a:r>
              <a:rPr lang="ar-LB" dirty="0"/>
              <a:t>َ</a:t>
            </a:r>
            <a:r>
              <a:rPr lang="ar-SA" dirty="0"/>
              <a:t>ع</a:t>
            </a:r>
            <a:r>
              <a:rPr lang="ar-LB" dirty="0"/>
              <a:t>ِ</a:t>
            </a:r>
            <a:r>
              <a:rPr lang="ar-SA" dirty="0"/>
              <a:t>ـنِّـي يا الله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ت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ِ</a:t>
            </a:r>
            <a:r>
              <a:rPr lang="ar-SA" dirty="0"/>
              <a:t>لُ الغِيابَ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7E1AF505-6733-D6C0-309D-4F77452488E5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I deliver you son into the Father’s glory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Oh God help me to bare the separation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0C6AEDAD-1F5F-F6A0-8652-006483C63D6B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`Ila `</a:t>
            </a:r>
            <a:r>
              <a:rPr lang="en-US" dirty="0" err="1"/>
              <a:t>AmjādiL</a:t>
            </a:r>
            <a:r>
              <a:rPr lang="en-US" dirty="0"/>
              <a:t> `</a:t>
            </a:r>
            <a:r>
              <a:rPr lang="en-US" dirty="0" err="1"/>
              <a:t>Ābi</a:t>
            </a:r>
            <a:r>
              <a:rPr lang="en-US" dirty="0"/>
              <a:t> `</a:t>
            </a:r>
            <a:r>
              <a:rPr lang="en-US" dirty="0" err="1"/>
              <a:t>Ūdi’ak</a:t>
            </a:r>
            <a:endParaRPr lang="en-US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</a:t>
            </a:r>
            <a:r>
              <a:rPr lang="en-US" dirty="0" err="1"/>
              <a:t>A’innī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`Allah `</a:t>
            </a:r>
            <a:r>
              <a:rPr lang="en-US" dirty="0" err="1"/>
              <a:t>AḥtamiluL</a:t>
            </a:r>
            <a:r>
              <a:rPr lang="en-US" dirty="0"/>
              <a:t> Ghiyāba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913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27E864F-A5CD-1216-D4A0-0BB065350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D1C0DD9F-847E-9D42-8777-3B631C3F77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يا 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دي … يا 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دي… آه</a:t>
            </a:r>
            <a:br>
              <a:rPr lang="en-US" dirty="0"/>
            </a:br>
            <a:r>
              <a:rPr lang="ar-SA" dirty="0"/>
              <a:t>م</a:t>
            </a:r>
            <a:r>
              <a:rPr lang="ar-LB" dirty="0"/>
              <a:t>َ</a:t>
            </a:r>
            <a:r>
              <a:rPr lang="ar-SA" dirty="0"/>
              <a:t>ــا أ</a:t>
            </a:r>
            <a:r>
              <a:rPr lang="ar-LB" dirty="0"/>
              <a:t>َ</a:t>
            </a:r>
            <a:r>
              <a:rPr lang="ar-SA" dirty="0"/>
              <a:t>صْــعَـــبَ الَــوداعَ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CC05606D-F981-E499-3B33-C2F9FBAAD7DF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Oh, my son, how hard is farewell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300E1B73-A7AE-C33E-6D31-4D29006B7EAF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Waladī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Waladī</a:t>
            </a:r>
            <a:r>
              <a:rPr lang="en-US" dirty="0"/>
              <a:t> `</a:t>
            </a:r>
            <a:r>
              <a:rPr lang="en-US" dirty="0" err="1"/>
              <a:t>Āh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`</a:t>
            </a:r>
            <a:r>
              <a:rPr lang="en-US" dirty="0" err="1"/>
              <a:t>Aṣ’abaL</a:t>
            </a:r>
            <a:r>
              <a:rPr lang="en-US" dirty="0"/>
              <a:t> </a:t>
            </a:r>
            <a:r>
              <a:rPr lang="en-US" dirty="0" err="1"/>
              <a:t>Wadā’a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5101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60A5757-5EC6-0851-4892-DFE2E1E5C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21CEB226-A8E8-20E7-3907-1DD53E23AE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ع</a:t>
            </a:r>
            <a:r>
              <a:rPr lang="ar-LB" dirty="0"/>
              <a:t>َ</a:t>
            </a:r>
            <a:r>
              <a:rPr lang="ar-SA" dirty="0"/>
              <a:t>ـب</a:t>
            </a:r>
            <a:r>
              <a:rPr lang="ar-LB" dirty="0"/>
              <a:t>َ</a:t>
            </a:r>
            <a:r>
              <a:rPr lang="ar-SA" dirty="0"/>
              <a:t>ـر</a:t>
            </a:r>
            <a:r>
              <a:rPr lang="ar-LB" dirty="0"/>
              <a:t>ْ</a:t>
            </a:r>
            <a:r>
              <a:rPr lang="ar-SA" dirty="0"/>
              <a:t>تُ م</a:t>
            </a:r>
            <a:r>
              <a:rPr lang="ar-LB" dirty="0"/>
              <a:t>ِ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 ب</a:t>
            </a:r>
            <a:r>
              <a:rPr lang="ar-LB" dirty="0"/>
              <a:t>َ</a:t>
            </a:r>
            <a:r>
              <a:rPr lang="ar-SA" dirty="0"/>
              <a:t>وّاب</a:t>
            </a:r>
            <a:r>
              <a:rPr lang="ar-LB" dirty="0"/>
              <a:t>َ</a:t>
            </a:r>
            <a:r>
              <a:rPr lang="ar-SA" dirty="0"/>
              <a:t>ـةِ الد</a:t>
            </a:r>
            <a:r>
              <a:rPr lang="ar-LB" dirty="0"/>
              <a:t>ُ</a:t>
            </a:r>
            <a:r>
              <a:rPr lang="ar-SA" dirty="0"/>
              <a:t>م</a:t>
            </a:r>
            <a:r>
              <a:rPr lang="ar-LB" dirty="0"/>
              <a:t>ُ</a:t>
            </a:r>
            <a:r>
              <a:rPr lang="ar-SA" dirty="0"/>
              <a:t>ـوعْ</a:t>
            </a:r>
            <a:br>
              <a:rPr lang="en-US" dirty="0"/>
            </a:br>
            <a:r>
              <a:rPr lang="ar-SA" dirty="0"/>
              <a:t>إ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ـى ر</a:t>
            </a:r>
            <a:r>
              <a:rPr lang="ar-LB" dirty="0"/>
              <a:t>َ</a:t>
            </a:r>
            <a:r>
              <a:rPr lang="ar-SA" dirty="0"/>
              <a:t>جـاءِ الــر</a:t>
            </a:r>
            <a:r>
              <a:rPr lang="ar-LB" dirty="0"/>
              <a:t>ُ</a:t>
            </a:r>
            <a:r>
              <a:rPr lang="ar-SA" dirty="0"/>
              <a:t>وحِ و</a:t>
            </a:r>
            <a:r>
              <a:rPr lang="ar-LB" dirty="0"/>
              <a:t>َ</a:t>
            </a:r>
            <a:r>
              <a:rPr lang="ar-SA" dirty="0"/>
              <a:t>الـب</a:t>
            </a:r>
            <a:r>
              <a:rPr lang="ar-LB" dirty="0"/>
              <a:t>َ</a:t>
            </a:r>
            <a:r>
              <a:rPr lang="ar-SA" dirty="0"/>
              <a:t>ـقاءْ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F8DCA4BE-832F-1B3C-949E-8556238582E5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I crossed from being in tears to dwelling in hope 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982E841D-59BD-3820-6987-25E2F1FDCF71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‘</a:t>
            </a:r>
            <a:r>
              <a:rPr lang="en-US" dirty="0" err="1"/>
              <a:t>Abartu</a:t>
            </a:r>
            <a:r>
              <a:rPr lang="en-US" dirty="0"/>
              <a:t> Min </a:t>
            </a:r>
            <a:r>
              <a:rPr lang="en-US" dirty="0" err="1"/>
              <a:t>Bawwābati</a:t>
            </a:r>
            <a:r>
              <a:rPr lang="en-US" dirty="0"/>
              <a:t> </a:t>
            </a:r>
            <a:r>
              <a:rPr lang="en-US" dirty="0" err="1"/>
              <a:t>Dumū</a:t>
            </a:r>
            <a:r>
              <a:rPr lang="en-US" dirty="0"/>
              <a:t>’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</a:t>
            </a:r>
            <a:r>
              <a:rPr lang="en-US" dirty="0" err="1"/>
              <a:t>Ilā</a:t>
            </a:r>
            <a:r>
              <a:rPr lang="en-US" dirty="0"/>
              <a:t> </a:t>
            </a:r>
            <a:r>
              <a:rPr lang="en-US" dirty="0" err="1"/>
              <a:t>Rajā`i</a:t>
            </a:r>
            <a:r>
              <a:rPr lang="en-US" dirty="0"/>
              <a:t> </a:t>
            </a:r>
            <a:r>
              <a:rPr lang="en-US" dirty="0" err="1"/>
              <a:t>Rūḥi</a:t>
            </a:r>
            <a:r>
              <a:rPr lang="en-US" dirty="0"/>
              <a:t> </a:t>
            </a:r>
            <a:r>
              <a:rPr lang="en-US" dirty="0" err="1"/>
              <a:t>walBaqā</a:t>
            </a:r>
            <a:r>
              <a:rPr lang="en-US" dirty="0"/>
              <a:t>`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0951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7BFCE063-C167-B7D8-BAD7-DABE1798B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1CD77451-78A3-C51B-907E-956F70C5A8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و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ِ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 ف</a:t>
            </a:r>
            <a:r>
              <a:rPr lang="ar-LB" dirty="0"/>
              <a:t>َ</a:t>
            </a:r>
            <a:r>
              <a:rPr lang="ar-SA" dirty="0"/>
              <a:t>ـراغِ قَـب</a:t>
            </a:r>
            <a:r>
              <a:rPr lang="ar-LB" dirty="0"/>
              <a:t>ْ</a:t>
            </a:r>
            <a:r>
              <a:rPr lang="ar-SA" dirty="0"/>
              <a:t>ـرِكَ ي</a:t>
            </a:r>
            <a:r>
              <a:rPr lang="ar-LB" dirty="0"/>
              <a:t>َ</a:t>
            </a:r>
            <a:r>
              <a:rPr lang="ar-SA" dirty="0"/>
              <a:t>ـا ي</a:t>
            </a:r>
            <a:r>
              <a:rPr lang="ar-LB" dirty="0"/>
              <a:t>َ</a:t>
            </a:r>
            <a:r>
              <a:rPr lang="ar-SA" dirty="0"/>
              <a:t>ـســوعْ</a:t>
            </a:r>
            <a:br>
              <a:rPr lang="en-US" dirty="0"/>
            </a:br>
            <a:r>
              <a:rPr lang="ar-SA" dirty="0"/>
              <a:t>إ</a:t>
            </a:r>
            <a:r>
              <a:rPr lang="ar-LB" dirty="0"/>
              <a:t>ِ</a:t>
            </a:r>
            <a:r>
              <a:rPr lang="ar-SA" dirty="0"/>
              <a:t>لـى ي</a:t>
            </a:r>
            <a:r>
              <a:rPr lang="ar-LB" dirty="0"/>
              <a:t>َ</a:t>
            </a:r>
            <a:r>
              <a:rPr lang="ar-SA" dirty="0"/>
              <a:t>ـق</a:t>
            </a:r>
            <a:r>
              <a:rPr lang="ar-LB" dirty="0"/>
              <a:t>ِ</a:t>
            </a:r>
            <a:r>
              <a:rPr lang="ar-SA" dirty="0"/>
              <a:t>ـيــنِ الـو</a:t>
            </a:r>
            <a:r>
              <a:rPr lang="ar-LB" dirty="0"/>
              <a:t>َ</a:t>
            </a:r>
            <a:r>
              <a:rPr lang="ar-SA" dirty="0"/>
              <a:t>ع</a:t>
            </a:r>
            <a:r>
              <a:rPr lang="ar-LB" dirty="0"/>
              <a:t>ْ</a:t>
            </a:r>
            <a:r>
              <a:rPr lang="ar-SA" dirty="0"/>
              <a:t>ــدِ ب</a:t>
            </a:r>
            <a:r>
              <a:rPr lang="ar-LB" dirty="0"/>
              <a:t>ِ</a:t>
            </a:r>
            <a:r>
              <a:rPr lang="ar-SA" dirty="0"/>
              <a:t>ـالـل</a:t>
            </a:r>
            <a:r>
              <a:rPr lang="ar-LB" dirty="0"/>
              <a:t>ِ</a:t>
            </a:r>
            <a:r>
              <a:rPr lang="ar-SA" dirty="0"/>
              <a:t>ـقــاءْ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D8304A18-4E1A-3A12-6CCC-B9F7935FEC23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from your empty grave Jesus, to certainty in the promise of being reunited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FD6B87A2-47DC-0DAB-821B-02B465C660EA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waMin</a:t>
            </a:r>
            <a:r>
              <a:rPr lang="en-US" dirty="0"/>
              <a:t> </a:t>
            </a:r>
            <a:r>
              <a:rPr lang="en-US" dirty="0" err="1"/>
              <a:t>Farāghi</a:t>
            </a:r>
            <a:r>
              <a:rPr lang="en-US" dirty="0"/>
              <a:t> </a:t>
            </a:r>
            <a:r>
              <a:rPr lang="en-US" dirty="0" err="1"/>
              <a:t>Qabrika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’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`Ila </a:t>
            </a:r>
            <a:r>
              <a:rPr lang="en-US" dirty="0" err="1"/>
              <a:t>YaqiniL</a:t>
            </a:r>
            <a:r>
              <a:rPr lang="en-US" dirty="0"/>
              <a:t> </a:t>
            </a:r>
            <a:r>
              <a:rPr lang="en-US" dirty="0" err="1"/>
              <a:t>Wa’di</a:t>
            </a:r>
            <a:r>
              <a:rPr lang="en-US" dirty="0"/>
              <a:t> </a:t>
            </a:r>
            <a:r>
              <a:rPr lang="en-US" dirty="0" err="1"/>
              <a:t>bilLiqā</a:t>
            </a:r>
            <a:r>
              <a:rPr lang="en-US" dirty="0"/>
              <a:t>`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237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15FE3586-55B0-F2F3-6D4F-A4A5F1DE9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2F718E2F-0C45-02AD-6FA3-27B0AFBDD8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إ</a:t>
            </a:r>
            <a:r>
              <a:rPr lang="ar-LB" dirty="0"/>
              <a:t>ِ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ـى ب</a:t>
            </a:r>
            <a:r>
              <a:rPr lang="ar-LB" dirty="0"/>
              <a:t>َ</a:t>
            </a:r>
            <a:r>
              <a:rPr lang="ar-SA" dirty="0"/>
              <a:t>ـه</a:t>
            </a:r>
            <a:r>
              <a:rPr lang="ar-LB" dirty="0"/>
              <a:t>َ</a:t>
            </a:r>
            <a:r>
              <a:rPr lang="ar-SA" dirty="0"/>
              <a:t>ـاءِ قُـدْسِــكَ ت</a:t>
            </a:r>
            <a:r>
              <a:rPr lang="ar-LB" dirty="0"/>
              <a:t>َ</a:t>
            </a:r>
            <a:r>
              <a:rPr lang="ar-SA" dirty="0"/>
              <a:t>ـعـودْ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ِ</a:t>
            </a:r>
            <a:r>
              <a:rPr lang="ar-SA" dirty="0"/>
              <a:t>ـي</a:t>
            </a:r>
            <a:r>
              <a:rPr lang="ar-LB" dirty="0"/>
              <a:t>َ</a:t>
            </a:r>
            <a:r>
              <a:rPr lang="ar-SA" dirty="0"/>
              <a:t>ـب</a:t>
            </a:r>
            <a:r>
              <a:rPr lang="ar-LB" dirty="0"/>
              <a:t>ْ</a:t>
            </a:r>
            <a:r>
              <a:rPr lang="ar-SA" dirty="0"/>
              <a:t>ــد</a:t>
            </a:r>
            <a:r>
              <a:rPr lang="ar-LB" dirty="0"/>
              <a:t>َ</a:t>
            </a:r>
            <a:r>
              <a:rPr lang="ar-SA" dirty="0"/>
              <a:t>أَ اح</a:t>
            </a:r>
            <a:r>
              <a:rPr lang="ar-LB" dirty="0"/>
              <a:t>ْ</a:t>
            </a:r>
            <a:r>
              <a:rPr lang="ar-SA" dirty="0"/>
              <a:t>ـت</a:t>
            </a:r>
            <a:r>
              <a:rPr lang="ar-LB" dirty="0"/>
              <a:t>ِ</a:t>
            </a:r>
            <a:r>
              <a:rPr lang="ar-SA" dirty="0"/>
              <a:t>ـف</a:t>
            </a:r>
            <a:r>
              <a:rPr lang="ar-LB" dirty="0"/>
              <a:t>َ</a:t>
            </a:r>
            <a:r>
              <a:rPr lang="ar-SA" dirty="0"/>
              <a:t>ــالُ الـس</a:t>
            </a:r>
            <a:r>
              <a:rPr lang="ar-LB" dirty="0"/>
              <a:t>َ</a:t>
            </a:r>
            <a:r>
              <a:rPr lang="ar-SA" dirty="0"/>
              <a:t>ـمـاءْ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960BFD1F-D028-FACF-AD32-2E38FEB669E6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You return to your glory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heaven can start rejoicing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E695F7C2-022C-19D7-38E9-FE4D86BB89D4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`</a:t>
            </a:r>
            <a:r>
              <a:rPr lang="en-US" dirty="0" err="1"/>
              <a:t>Ilā</a:t>
            </a:r>
            <a:r>
              <a:rPr lang="en-US" dirty="0"/>
              <a:t> `</a:t>
            </a:r>
            <a:r>
              <a:rPr lang="en-US" dirty="0" err="1"/>
              <a:t>Bahā`i</a:t>
            </a:r>
            <a:r>
              <a:rPr lang="en-US" dirty="0"/>
              <a:t> </a:t>
            </a:r>
            <a:r>
              <a:rPr lang="en-US" dirty="0" err="1"/>
              <a:t>Qudsika</a:t>
            </a:r>
            <a:r>
              <a:rPr lang="en-US" dirty="0"/>
              <a:t> </a:t>
            </a:r>
            <a:r>
              <a:rPr lang="en-US" dirty="0" err="1"/>
              <a:t>Ta’ūd</a:t>
            </a:r>
            <a:endParaRPr lang="en-US" dirty="0"/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liYabda`a</a:t>
            </a:r>
            <a:r>
              <a:rPr lang="en-US" dirty="0"/>
              <a:t> </a:t>
            </a:r>
            <a:r>
              <a:rPr lang="en-US" dirty="0" err="1"/>
              <a:t>Ḥtifālu</a:t>
            </a:r>
            <a:r>
              <a:rPr lang="en-US" dirty="0"/>
              <a:t> </a:t>
            </a:r>
            <a:r>
              <a:rPr lang="en-US" dirty="0" err="1"/>
              <a:t>Samā</a:t>
            </a:r>
            <a:r>
              <a:rPr lang="en-US" dirty="0"/>
              <a:t>`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590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F7D5EB1-E65E-C297-FE4B-D27A12994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C81F981A-926B-D445-644D-67F5C02E74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ي</a:t>
            </a:r>
            <a:r>
              <a:rPr lang="ar-LB" dirty="0"/>
              <a:t>َ</a:t>
            </a:r>
            <a:r>
              <a:rPr lang="ar-SA" dirty="0"/>
              <a:t>ا 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ي… ي</a:t>
            </a:r>
            <a:r>
              <a:rPr lang="ar-LB" dirty="0"/>
              <a:t>َ</a:t>
            </a:r>
            <a:r>
              <a:rPr lang="ar-SA" dirty="0"/>
              <a:t>ا و</a:t>
            </a:r>
            <a:r>
              <a:rPr lang="ar-LB" dirty="0"/>
              <a:t>َ</a:t>
            </a: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ي… آه…</a:t>
            </a:r>
            <a:br>
              <a:rPr lang="en-US" dirty="0"/>
            </a:br>
            <a:r>
              <a:rPr lang="ar-SA" dirty="0"/>
              <a:t>م</a:t>
            </a:r>
            <a:r>
              <a:rPr lang="ar-LB" dirty="0"/>
              <a:t>َ</a:t>
            </a:r>
            <a:r>
              <a:rPr lang="ar-SA" dirty="0"/>
              <a:t>ــا أ</a:t>
            </a:r>
            <a:r>
              <a:rPr lang="ar-LB" dirty="0"/>
              <a:t>َ</a:t>
            </a:r>
            <a:r>
              <a:rPr lang="ar-SA" dirty="0"/>
              <a:t>ع</a:t>
            </a:r>
            <a:r>
              <a:rPr lang="ar-LB" dirty="0"/>
              <a:t>ْ</a:t>
            </a:r>
            <a:r>
              <a:rPr lang="ar-SA" dirty="0"/>
              <a:t>ــظ</a:t>
            </a:r>
            <a:r>
              <a:rPr lang="ar-LB" dirty="0"/>
              <a:t>َ</a:t>
            </a:r>
            <a:r>
              <a:rPr lang="ar-SA"/>
              <a:t>ــمَ </a:t>
            </a:r>
            <a:r>
              <a:rPr lang="ar-SA" dirty="0"/>
              <a:t>فِــداكْ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C51043E9-4B16-1053-E474-5AB2F67C8C52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Oh my son, how great is your sacrifice</a:t>
            </a:r>
            <a:endParaRPr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F5B77D7-96DE-9E1E-E245-ED315CA16579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Waladī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Waladī</a:t>
            </a:r>
            <a:r>
              <a:rPr lang="en-US" dirty="0"/>
              <a:t> </a:t>
            </a: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Mā</a:t>
            </a:r>
            <a:r>
              <a:rPr lang="en-US" dirty="0"/>
              <a:t> `</a:t>
            </a:r>
            <a:r>
              <a:rPr lang="en-US" dirty="0" err="1"/>
              <a:t>A’ẓama</a:t>
            </a:r>
            <a:r>
              <a:rPr lang="en-US" dirty="0"/>
              <a:t> </a:t>
            </a:r>
            <a:r>
              <a:rPr lang="en-US" dirty="0" err="1"/>
              <a:t>Fidāk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3480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9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5214</TotalTime>
  <Words>721</Words>
  <Application>Microsoft Office PowerPoint</Application>
  <PresentationFormat>Widescreen</PresentationFormat>
  <Paragraphs>62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4_Office Theme</vt:lpstr>
      <vt:lpstr>كُـنْــتُ هُـنــاك</vt:lpstr>
      <vt:lpstr>كُـنْــتُ هُـنـاكَ أَرْقُـبُ الـبَـشَــرْ يُـكَــرِّسُـــونَ الـمَـوْتَ كَــقَــدَرْ</vt:lpstr>
      <vt:lpstr>يَـتَـسـابَـقـونَ فِــي رَفْـضِ السَـمَــاءْ، وَفِـي كُـرْهِ الـعِـــبـادِ وَالـحَـجَــرْ</vt:lpstr>
      <vt:lpstr>وَأَنـا يَـلُـفُّــنـي حُـزْنٌ وحَـنـيـــنْ يَـجُـوزُ فِـي قَـلْـبـي سَـيْـفٌ وَأَنِينْ</vt:lpstr>
      <vt:lpstr>فَوَلَدي… وَلَدي…  مُعَلَّقٌ … يَفْتَدِي البَشَرْ</vt:lpstr>
      <vt:lpstr>لَـحْـظَــةُ الــوَدَاعِ قَــدْ أَتَـــتْ كُـنْــتُ أَحْـسِـــبُ لَهَـا حِسَابَ</vt:lpstr>
      <vt:lpstr>رِسَـالَــةُ حَـبِـيـبـي أَزْهَــرتْ، تَـكَـلَّـلَــتْ بِـصَـلْــبٍ وَعَـذابَ</vt:lpstr>
      <vt:lpstr>إِلـى أَمْـجَــادِ الآبِ أُودِعَــكَ أَعِـنِّـي يا الله أَحْتَمِلُ الغِيابَ</vt:lpstr>
      <vt:lpstr>يا وَلَدي … يا وَلَدي… آه مَــا أَصْــعَـــبَ الَــوداعَ</vt:lpstr>
      <vt:lpstr>عَـبَـرْتُ مِـنْ بَوّابَـةِ الدُمُـوعْ إِلَـى رَجـاءِ الــرُوحِ وَالـبَـقاءْ</vt:lpstr>
      <vt:lpstr>وَمِـنْ فَـراغِ قَـبْـرِكَ يَـا يَـســوعْ إِلـى يَـقِـيــنِ الـوَعْــدِ بِـالـلِـقــاءْ</vt:lpstr>
      <vt:lpstr>إِلَـى بَـهَـاءِ قُـدْسِــكَ تَـعـودْ لِـيَـبْــدَأَ احْـتِـفَــالُ الـسَـمـاءْ</vt:lpstr>
      <vt:lpstr>يَا وَلَدِي… يَا وَلَدِي… آه… مَــا أَعْــظَــمَ فِــداكْ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‛Abatī Qad ‛Atate Ssāʻa - أبتي قد أتت الساعة</dc:title>
  <dc:subject>Father, the Hour has Come</dc:subject>
  <dc:creator>Nizar Fares</dc:creator>
  <cp:keywords>Nizar 2004 Ya Fateh Bwab El Sama - يا فاتح بواب السما</cp:keywords>
  <cp:lastModifiedBy>Pascale Hage</cp:lastModifiedBy>
  <cp:revision>188</cp:revision>
  <dcterms:created xsi:type="dcterms:W3CDTF">2014-06-01T05:24:09Z</dcterms:created>
  <dcterms:modified xsi:type="dcterms:W3CDTF">2025-06-28T08:35:42Z</dcterms:modified>
  <cp:category>Biblical</cp:category>
</cp:coreProperties>
</file>