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295" r:id="rId2"/>
    <p:sldId id="265" r:id="rId3"/>
    <p:sldId id="350" r:id="rId4"/>
    <p:sldId id="351" r:id="rId5"/>
    <p:sldId id="352" r:id="rId6"/>
    <p:sldId id="353" r:id="rId7"/>
    <p:sldId id="354" r:id="rId8"/>
    <p:sldId id="355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3" r:id="rId17"/>
    <p:sldId id="364" r:id="rId18"/>
    <p:sldId id="365" r:id="rId19"/>
    <p:sldId id="34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0" d="100"/>
          <a:sy n="100" d="100"/>
        </p:scale>
        <p:origin x="560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28/06/2025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28/06/2025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مــن غـــيـــرُكَ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Who else but You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Man </a:t>
            </a:r>
            <a:r>
              <a:rPr lang="en-US" sz="4400" dirty="0" err="1"/>
              <a:t>Ghayruka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and music by Yazan Mazahreh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Yazan Mazahreh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كلمات، وتلحين يزن مزاهره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مـــن غــيــرُك، </a:t>
            </a:r>
            <a:br>
              <a:rPr lang="en-US" dirty="0"/>
            </a:br>
            <a:r>
              <a:rPr lang="ar-KW" dirty="0"/>
              <a:t>دوماً معي في وحدتي، في رحلتي،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Who else but you, </a:t>
            </a:r>
          </a:p>
          <a:p>
            <a:r>
              <a:rPr lang="en-US" dirty="0"/>
              <a:t>always with me in my loneliness,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Man </a:t>
            </a:r>
            <a:r>
              <a:rPr lang="en-US" dirty="0" err="1"/>
              <a:t>Ghayruka</a:t>
            </a:r>
            <a:r>
              <a:rPr lang="en-US" dirty="0"/>
              <a:t> </a:t>
            </a:r>
          </a:p>
          <a:p>
            <a:r>
              <a:rPr lang="en-US" dirty="0" err="1"/>
              <a:t>Dawman</a:t>
            </a:r>
            <a:r>
              <a:rPr lang="en-US" dirty="0"/>
              <a:t> </a:t>
            </a:r>
            <a:r>
              <a:rPr lang="en-US" dirty="0" err="1"/>
              <a:t>Ma’ī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Weḥdatī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Reḥlatī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A45BC3-6238-1DC9-CB47-EFFB539D1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EE75F-D114-6A2F-7F09-BCBC7DCB7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هــا وحــدَكَ، </a:t>
            </a:r>
            <a:br>
              <a:rPr lang="en-US" dirty="0"/>
            </a:br>
            <a:r>
              <a:rPr lang="ar-KW" dirty="0"/>
              <a:t>تمشي معي برِّيَتِي، وغُربَتي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5FD20-5D6A-4768-A88B-4B45343027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Through my journey, </a:t>
            </a:r>
          </a:p>
          <a:p>
            <a:r>
              <a:rPr lang="en-US" dirty="0"/>
              <a:t>walking with me in my wilderness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B6F610-959C-280A-098A-A77FE20826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Waḥdaka</a:t>
            </a:r>
            <a:endParaRPr lang="en-US" dirty="0"/>
          </a:p>
          <a:p>
            <a:r>
              <a:rPr lang="en-US" dirty="0" err="1"/>
              <a:t>Tamshī</a:t>
            </a:r>
            <a:r>
              <a:rPr lang="en-US" dirty="0"/>
              <a:t> </a:t>
            </a:r>
            <a:r>
              <a:rPr lang="en-US" dirty="0" err="1"/>
              <a:t>Ma’ī</a:t>
            </a:r>
            <a:r>
              <a:rPr lang="en-US" dirty="0"/>
              <a:t> </a:t>
            </a:r>
            <a:r>
              <a:rPr lang="en-US" dirty="0" err="1"/>
              <a:t>Barriyatī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Ghurbatī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77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575E38-C62C-7F54-5F86-6BE757972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F69F2-B983-94A2-3176-DDA55B625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تُــحِـــسُّ بــي،</a:t>
            </a:r>
            <a:br>
              <a:rPr lang="en-US" dirty="0"/>
            </a:br>
            <a:r>
              <a:rPr lang="ar-KW" dirty="0"/>
              <a:t>حُزْني ودَمْعي ضيقتي، وحَيرتي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97D9F-6D87-7EA8-F159-3A98F53842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You feel me, see my sadness,</a:t>
            </a:r>
          </a:p>
          <a:p>
            <a:r>
              <a:rPr lang="en-US" dirty="0"/>
              <a:t>my tears and my confusion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B50176-87CE-246F-2907-A1732B11EA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Tuḥissu</a:t>
            </a:r>
            <a:r>
              <a:rPr lang="en-US" dirty="0"/>
              <a:t> </a:t>
            </a:r>
            <a:r>
              <a:rPr lang="en-US" dirty="0" err="1"/>
              <a:t>Bī</a:t>
            </a:r>
            <a:endParaRPr lang="en-US" dirty="0"/>
          </a:p>
          <a:p>
            <a:r>
              <a:rPr lang="en-US" dirty="0" err="1"/>
              <a:t>Ḥuznī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Dam’ī</a:t>
            </a:r>
            <a:r>
              <a:rPr lang="en-US" dirty="0"/>
              <a:t> </a:t>
            </a:r>
            <a:r>
              <a:rPr lang="en-US" dirty="0" err="1"/>
              <a:t>Ḍīqatī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Ḥayratī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874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2E948-7ADF-3563-AD3A-BDD1C626B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EE897-F32B-36E7-AA84-1CC677E25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تــضــمُّــنــي،</a:t>
            </a:r>
            <a:br>
              <a:rPr lang="en-US" dirty="0"/>
            </a:br>
            <a:r>
              <a:rPr lang="ar-KW" dirty="0"/>
              <a:t>وسْطَ آلامي واضطرابي، وكَسْرَتي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C7C5C1-31BA-3A0E-0754-33F6FEF6BC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You hold me in the midst of my brokenness</a:t>
            </a:r>
          </a:p>
          <a:p>
            <a:r>
              <a:rPr lang="en-US" dirty="0"/>
              <a:t>and sorrows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3883F9-6301-4949-13CE-128A43BA12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Taḍummunī</a:t>
            </a:r>
            <a:endParaRPr lang="en-US" dirty="0"/>
          </a:p>
          <a:p>
            <a:r>
              <a:rPr lang="en-US" dirty="0" err="1"/>
              <a:t>Wasṭa</a:t>
            </a:r>
            <a:r>
              <a:rPr lang="en-US" dirty="0"/>
              <a:t> `</a:t>
            </a:r>
            <a:r>
              <a:rPr lang="en-US" dirty="0" err="1"/>
              <a:t>Alāmī</a:t>
            </a:r>
            <a:r>
              <a:rPr lang="en-US" dirty="0"/>
              <a:t> </a:t>
            </a:r>
            <a:r>
              <a:rPr lang="en-US" dirty="0" err="1"/>
              <a:t>waḌṭirābīnwa</a:t>
            </a:r>
            <a:r>
              <a:rPr lang="en-US" dirty="0"/>
              <a:t> </a:t>
            </a:r>
            <a:r>
              <a:rPr lang="en-US" dirty="0" err="1"/>
              <a:t>Kasratī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05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190C4-2FA9-976D-1A79-570704B9F6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CCABA-3DF8-B1F9-2968-3310F196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مـن غـيـرُكَ.. هـا وحـدَكَ.. دوماً معـي..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77A76-E646-65CD-3075-60D7CC98CA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Who else but you.. only you.. Are with me..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8E390-D777-F4BF-D144-A56AFCBB94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Man </a:t>
            </a:r>
            <a:r>
              <a:rPr lang="en-US" dirty="0" err="1"/>
              <a:t>Ghayrauka</a:t>
            </a:r>
            <a:r>
              <a:rPr lang="en-US" dirty="0"/>
              <a:t>..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Waḥdaka</a:t>
            </a:r>
            <a:r>
              <a:rPr lang="en-US" dirty="0"/>
              <a:t>.. </a:t>
            </a:r>
            <a:r>
              <a:rPr lang="en-US" dirty="0" err="1"/>
              <a:t>Dawman</a:t>
            </a:r>
            <a:r>
              <a:rPr lang="en-US" dirty="0"/>
              <a:t> </a:t>
            </a:r>
            <a:r>
              <a:rPr lang="en-US" dirty="0" err="1"/>
              <a:t>Ma’ī</a:t>
            </a:r>
            <a:r>
              <a:rPr lang="en-US" dirty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277968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2450D-AED4-174D-64F1-CC332B209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959F3-5531-35B8-90C3-9C11F278B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يــــســـوع!</a:t>
            </a:r>
            <a:br>
              <a:rPr lang="en-US" dirty="0"/>
            </a:br>
            <a:r>
              <a:rPr lang="ar-KW" dirty="0"/>
              <a:t>حبُّك أذابَ سيّدي عِنادي وكبريائي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7F2753-8C2A-5180-9A40-213D70838F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Jesus!</a:t>
            </a:r>
          </a:p>
          <a:p>
            <a:r>
              <a:rPr lang="en-US" dirty="0"/>
              <a:t>Your love melt down my stubbornness and pride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3DAE22-4296-532E-AD36-9B3B0AEFC4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’!</a:t>
            </a:r>
          </a:p>
          <a:p>
            <a:r>
              <a:rPr lang="en-US" dirty="0" err="1"/>
              <a:t>Ḥubbuka</a:t>
            </a:r>
            <a:r>
              <a:rPr lang="en-US" dirty="0"/>
              <a:t> ‘</a:t>
            </a:r>
            <a:r>
              <a:rPr lang="en-US" dirty="0" err="1"/>
              <a:t>Adhāba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‘</a:t>
            </a:r>
            <a:r>
              <a:rPr lang="en-US" dirty="0" err="1"/>
              <a:t>Īnādī</a:t>
            </a:r>
            <a:r>
              <a:rPr lang="en-US" dirty="0"/>
              <a:t> </a:t>
            </a:r>
            <a:r>
              <a:rPr lang="en-US" dirty="0" err="1"/>
              <a:t>waKebriyā’ī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8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C529F-6120-16CE-C7E6-08B0C4C92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CE7B0-47A6-0EEF-8558-21FA4F8F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يــــســـوع!</a:t>
            </a:r>
            <a:br>
              <a:rPr lang="en-US" dirty="0"/>
            </a:br>
            <a:r>
              <a:rPr lang="ar-KW" dirty="0"/>
              <a:t>قلبُك قد أسرَ ربّي فؤادي، كلُّ كَياني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9034AF-D5E3-4CC8-D5B4-1BC76759C9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Jesus!</a:t>
            </a:r>
          </a:p>
          <a:p>
            <a:r>
              <a:rPr lang="en-US" dirty="0"/>
              <a:t>Your heart captivated mine, my whole being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5787E4-6BAB-A951-D70E-135E837831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’!</a:t>
            </a:r>
          </a:p>
          <a:p>
            <a:r>
              <a:rPr lang="en-US" dirty="0" err="1"/>
              <a:t>Qalbuka</a:t>
            </a:r>
            <a:r>
              <a:rPr lang="en-US" dirty="0"/>
              <a:t> Qad ‘</a:t>
            </a:r>
            <a:r>
              <a:rPr lang="en-US" dirty="0" err="1"/>
              <a:t>Asara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Fu’ādī</a:t>
            </a:r>
            <a:r>
              <a:rPr lang="en-US" dirty="0"/>
              <a:t>,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Kayānī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26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87E62-52FA-0E39-ED3E-74542E9F7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E818C-D4F8-31A2-846E-414AF2D5C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يــــســـوع،</a:t>
            </a:r>
            <a:br>
              <a:rPr lang="en-US" dirty="0"/>
            </a:br>
            <a:r>
              <a:rPr lang="ar-KW" dirty="0"/>
              <a:t>في حِضنِك كِفايتي!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822AB-2514-4E95-68BA-037007D182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Jesus,</a:t>
            </a:r>
          </a:p>
          <a:p>
            <a:r>
              <a:rPr lang="en-US" dirty="0"/>
              <a:t>in Your embrace I find my plenitude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32284D-FD66-A5A5-EABB-9B5E1809C7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</a:t>
            </a:r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Ḥiḍnika</a:t>
            </a:r>
            <a:r>
              <a:rPr lang="en-US" dirty="0"/>
              <a:t> </a:t>
            </a:r>
            <a:r>
              <a:rPr lang="en-US" dirty="0" err="1"/>
              <a:t>Kifāyatī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03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C7FBF-8D12-F79E-D5B8-9D55E8CF2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3A37C-C7BB-35E3-A42D-CF18925AD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أخـجـلـتَــنـي،</a:t>
            </a:r>
            <a:br>
              <a:rPr lang="en-US" dirty="0"/>
            </a:br>
            <a:r>
              <a:rPr lang="ar-KW" dirty="0"/>
              <a:t>بِحُبِّك نِعمتِك غفرتَ لي خطيئتي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AE91E1-0896-F520-FEF8-DBFD0AC2D2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Your love and grace humbled me,</a:t>
            </a:r>
          </a:p>
          <a:p>
            <a:r>
              <a:rPr lang="en-US" dirty="0"/>
              <a:t>you forgave my sin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9039BF-7396-F55F-133F-38F10A33E2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Akhjaltanī</a:t>
            </a:r>
            <a:endParaRPr lang="en-US" dirty="0"/>
          </a:p>
          <a:p>
            <a:r>
              <a:rPr lang="en-US" dirty="0" err="1"/>
              <a:t>biḤubbika</a:t>
            </a:r>
            <a:r>
              <a:rPr lang="en-US" dirty="0"/>
              <a:t> </a:t>
            </a:r>
            <a:r>
              <a:rPr lang="en-US" dirty="0" err="1"/>
              <a:t>Ne’matika</a:t>
            </a:r>
            <a:r>
              <a:rPr lang="en-US" dirty="0"/>
              <a:t> </a:t>
            </a:r>
            <a:r>
              <a:rPr lang="en-US" dirty="0" err="1"/>
              <a:t>Ghafarta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Khṭī’atī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2553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443C3-B6B1-D0C4-7192-AE1DF31D1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3E8F6-EA20-6EB1-8F1B-B0A2389E7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/>
              <a:t>إ</a:t>
            </a:r>
            <a:r>
              <a:rPr lang="ar-KW" dirty="0"/>
              <a:t>ثــمـــي وذنــبـــي</a:t>
            </a:r>
            <a:br>
              <a:rPr lang="en-US" dirty="0"/>
            </a:br>
            <a:r>
              <a:rPr lang="ar-KW" dirty="0"/>
              <a:t>وبَــعــادي هَــربـي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5D9DB-2284-A83B-4AC4-33D1D14652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My guilt, my escape,</a:t>
            </a:r>
          </a:p>
          <a:p>
            <a:r>
              <a:rPr lang="en-US" dirty="0"/>
              <a:t>and staying away from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84A39C-6F14-AB49-1C1B-EF5F0B9888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Ethmī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Żanbī</a:t>
            </a:r>
            <a:endParaRPr lang="en-US" dirty="0"/>
          </a:p>
          <a:p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Bu’ādī</a:t>
            </a:r>
            <a:r>
              <a:rPr lang="en-US" dirty="0"/>
              <a:t> </a:t>
            </a:r>
            <a:r>
              <a:rPr lang="en-US" dirty="0" err="1"/>
              <a:t>Harabī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87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D8569-E304-2B52-32A6-138AE18C1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E8B12-4C7A-943D-E7B0-E549C2540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ســيّــدي</a:t>
            </a:r>
            <a:br>
              <a:rPr lang="en-US" dirty="0"/>
            </a:br>
            <a:r>
              <a:rPr lang="ar-KW" dirty="0"/>
              <a:t>على صليبٍ مُتَّ كي ما تَفديني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75E8E7-4F7F-E853-BE4B-9A85D20EF8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My Lord,</a:t>
            </a:r>
          </a:p>
          <a:p>
            <a:r>
              <a:rPr lang="en-US" dirty="0"/>
              <a:t>You died on the cross in my place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EBBDE-3A24-FDA4-AAD8-04F3ECC019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Ṣalībin</a:t>
            </a:r>
            <a:r>
              <a:rPr lang="en-US" dirty="0"/>
              <a:t> Mutta Kay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Tafdīnī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37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AA5B7-1393-6680-AA02-0A7EBD20A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38667-CC38-DEDA-A52E-9F6A9DFD9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بــذلــتَ لـــي</a:t>
            </a:r>
            <a:br>
              <a:rPr lang="en-US" dirty="0"/>
            </a:br>
            <a:r>
              <a:rPr lang="ar-KW" dirty="0"/>
              <a:t>دَماً كريماً ثمنَ معصيتي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587ED-0EC8-6C6F-811C-8FD916D7BD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You sacrificed a precious blood</a:t>
            </a:r>
          </a:p>
          <a:p>
            <a:r>
              <a:rPr lang="en-US" dirty="0"/>
              <a:t>to pay for my sin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77B2B-774E-C156-7190-7E97889F5C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Baẓalta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  <a:p>
            <a:r>
              <a:rPr lang="en-US" dirty="0"/>
              <a:t>Daman </a:t>
            </a:r>
            <a:r>
              <a:rPr lang="en-US" dirty="0" err="1"/>
              <a:t>Karīman</a:t>
            </a:r>
            <a:r>
              <a:rPr lang="en-US" dirty="0"/>
              <a:t> Thamana </a:t>
            </a:r>
            <a:r>
              <a:rPr lang="en-US" dirty="0" err="1"/>
              <a:t>Ma’ṣiyatī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76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9CD00D-806C-39AC-9787-5C7CD517F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ED25B-F91F-5CE4-344D-5444F338C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وجدْتَني.. خلَّصْتَني.. يا سيّدي..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F4E3A-984F-A1D4-D255-F18744C134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You found me.. You saved me.. Oh my Lord..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7D766-1826-FE2D-2841-A683FE5DB6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Wajadtanī</a:t>
            </a:r>
            <a:r>
              <a:rPr lang="en-US" dirty="0"/>
              <a:t>.. </a:t>
            </a:r>
            <a:r>
              <a:rPr lang="en-US" dirty="0" err="1"/>
              <a:t>Khallaṣtanī</a:t>
            </a:r>
            <a:r>
              <a:rPr lang="en-US" dirty="0"/>
              <a:t>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217876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96C75-00A9-377C-54E6-1D7CC3E12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F127E-273A-D002-DDFA-7B848CBFB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يــــســـوع!</a:t>
            </a:r>
            <a:br>
              <a:rPr lang="en-US" dirty="0"/>
            </a:br>
            <a:r>
              <a:rPr lang="ar-KW" dirty="0"/>
              <a:t>حبُّك أذابَ سيّدي عِنادي وكبريائي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EBD73-4178-F76D-4E59-2EBFDE1FE1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Jesus!</a:t>
            </a:r>
          </a:p>
          <a:p>
            <a:r>
              <a:rPr lang="en-US" dirty="0"/>
              <a:t>Your love melt down my stubbornness and pride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00C2EC-ECA3-0538-5B97-4B80EBEB40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’!</a:t>
            </a:r>
          </a:p>
          <a:p>
            <a:r>
              <a:rPr lang="en-US" dirty="0" err="1"/>
              <a:t>Ḥubbuka</a:t>
            </a:r>
            <a:r>
              <a:rPr lang="en-US" dirty="0"/>
              <a:t> ‘</a:t>
            </a:r>
            <a:r>
              <a:rPr lang="en-US" dirty="0" err="1"/>
              <a:t>Adhāba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‘</a:t>
            </a:r>
            <a:r>
              <a:rPr lang="en-US" dirty="0" err="1"/>
              <a:t>Īnādī</a:t>
            </a:r>
            <a:r>
              <a:rPr lang="en-US" dirty="0"/>
              <a:t> </a:t>
            </a:r>
            <a:r>
              <a:rPr lang="en-US" dirty="0" err="1"/>
              <a:t>waKebriyā’ī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56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6ACDC-4FAF-754C-4A2C-671C97A95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5808B-25B4-1295-8E16-638D7C983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يــــســـوع!</a:t>
            </a:r>
            <a:br>
              <a:rPr lang="en-US" dirty="0"/>
            </a:br>
            <a:r>
              <a:rPr lang="ar-KW" dirty="0"/>
              <a:t>قلبُك قد أسرَ ربّي فؤادي، كلُّ كَياني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54BEC-A18C-DFEB-421F-9E6E4B7DE4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Jesus!</a:t>
            </a:r>
          </a:p>
          <a:p>
            <a:r>
              <a:rPr lang="en-US" dirty="0"/>
              <a:t>Your heart captivated mine, my whole being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B302AC-B770-5EA3-8316-C0F192F1C1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’!</a:t>
            </a:r>
          </a:p>
          <a:p>
            <a:r>
              <a:rPr lang="en-US" dirty="0" err="1"/>
              <a:t>Qalbuka</a:t>
            </a:r>
            <a:r>
              <a:rPr lang="en-US" dirty="0"/>
              <a:t> Qad ‘</a:t>
            </a:r>
            <a:r>
              <a:rPr lang="en-US" dirty="0" err="1"/>
              <a:t>Asara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Fu’ādī</a:t>
            </a:r>
            <a:r>
              <a:rPr lang="en-US" dirty="0"/>
              <a:t>,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Kayānī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08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78A04-1BB3-CA79-0DEF-776941803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CCF55-F13E-FE4D-1E26-2D80FB21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يسوع..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39FDD-B8C9-D4AC-EB27-B4DF79989B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Jesus..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2E3FBB-B6B0-74B9-AD3C-063F38CACC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’..</a:t>
            </a:r>
          </a:p>
        </p:txBody>
      </p:sp>
    </p:spTree>
    <p:extLst>
      <p:ext uri="{BB962C8B-B14F-4D97-AF65-F5344CB8AC3E}">
        <p14:creationId xmlns:p14="http://schemas.microsoft.com/office/powerpoint/2010/main" val="360469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87C70-0FC2-B951-BBC0-DCA8B7FAA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C433-88A4-E420-F569-7240B2FE1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يـسـوع، في حِـضـنِـك كِـفايـتي!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09482F-2BAE-16DB-2B12-1C741D12A3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Jesus, in Your embrace I find my plenitude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25C84C-B775-A008-F974-EAE5DED10D1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Yasū</a:t>
            </a:r>
            <a:r>
              <a:rPr lang="en-US" dirty="0"/>
              <a:t>’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Ḥiḍnika</a:t>
            </a:r>
            <a:r>
              <a:rPr lang="en-US" dirty="0"/>
              <a:t> </a:t>
            </a:r>
            <a:r>
              <a:rPr lang="en-US" dirty="0" err="1"/>
              <a:t>Kifāyatī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3230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702</TotalTime>
  <Words>463</Words>
  <Application>Microsoft Office PowerPoint</Application>
  <PresentationFormat>Widescreen</PresentationFormat>
  <Paragraphs>84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5_Office Theme</vt:lpstr>
      <vt:lpstr>مــن غـــيـــرُكَ</vt:lpstr>
      <vt:lpstr>مـــن غــيــرُك،  دوماً معي في وحدتي، في رحلتي، </vt:lpstr>
      <vt:lpstr>هــا وحــدَكَ،  تمشي معي برِّيَتِي، وغُربَتي </vt:lpstr>
      <vt:lpstr>تُــحِـــسُّ بــي، حُزْني ودَمْعي ضيقتي، وحَيرتي </vt:lpstr>
      <vt:lpstr>تــضــمُّــنــي، وسْطَ آلامي واضطرابي، وكَسْرَتي</vt:lpstr>
      <vt:lpstr>مـن غـيـرُكَ.. هـا وحـدَكَ.. دوماً معـي..</vt:lpstr>
      <vt:lpstr>يــــســـوع! حبُّك أذابَ سيّدي عِنادي وكبريائي</vt:lpstr>
      <vt:lpstr>يــــســـوع! قلبُك قد أسرَ ربّي فؤادي، كلُّ كَياني</vt:lpstr>
      <vt:lpstr>يــــســـوع، في حِضنِك كِفايتي!</vt:lpstr>
      <vt:lpstr>أخـجـلـتَــنـي، بِحُبِّك نِعمتِك غفرتَ لي خطيئتي </vt:lpstr>
      <vt:lpstr>إثــمـــي وذنــبـــي وبَــعــادي هَــربـي</vt:lpstr>
      <vt:lpstr>يــا ســيّــدي على صليبٍ مُتَّ كي ما تَفديني </vt:lpstr>
      <vt:lpstr>بــذلــتَ لـــي دَماً كريماً ثمنَ معصيتي</vt:lpstr>
      <vt:lpstr>وجدْتَني.. خلَّصْتَني.. يا سيّدي..</vt:lpstr>
      <vt:lpstr>يــــســـوع! حبُّك أذابَ سيّدي عِنادي وكبريائي</vt:lpstr>
      <vt:lpstr>يــــســـوع! قلبُك قد أسرَ ربّي فؤادي، كلُّ كَياني</vt:lpstr>
      <vt:lpstr>يسوع..</vt:lpstr>
      <vt:lpstr>يـسـوع، في حِـضـنِـك كِـفايـتي!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171</cp:revision>
  <dcterms:created xsi:type="dcterms:W3CDTF">2014-06-01T05:24:09Z</dcterms:created>
  <dcterms:modified xsi:type="dcterms:W3CDTF">2025-06-28T06:41:04Z</dcterms:modified>
  <cp:category/>
</cp:coreProperties>
</file>