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58" r:id="rId3"/>
    <p:sldId id="268" r:id="rId4"/>
    <p:sldId id="259" r:id="rId5"/>
    <p:sldId id="269" r:id="rId6"/>
    <p:sldId id="301" r:id="rId7"/>
    <p:sldId id="270" r:id="rId8"/>
    <p:sldId id="261" r:id="rId9"/>
    <p:sldId id="302" r:id="rId10"/>
    <p:sldId id="262" r:id="rId11"/>
    <p:sldId id="272" r:id="rId12"/>
    <p:sldId id="263" r:id="rId13"/>
    <p:sldId id="303" r:id="rId14"/>
    <p:sldId id="305" r:id="rId15"/>
    <p:sldId id="306" r:id="rId16"/>
    <p:sldId id="307" r:id="rId17"/>
    <p:sldId id="304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68" autoAdjust="0"/>
    <p:restoredTop sz="94728"/>
  </p:normalViewPr>
  <p:slideViewPr>
    <p:cSldViewPr snapToGrid="0" snapToObjects="1">
      <p:cViewPr varScale="1">
        <p:scale>
          <a:sx n="79" d="100"/>
          <a:sy n="79" d="100"/>
        </p:scale>
        <p:origin x="168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06/10/2018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06/10/2018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688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470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53940" y="298713"/>
            <a:ext cx="11884120" cy="112553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dirty="0"/>
              <a:t>لا وَلَـــن أرضَـــى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3940" y="1970522"/>
            <a:ext cx="11884120" cy="1005840"/>
          </a:xfrm>
        </p:spPr>
        <p:txBody>
          <a:bodyPr>
            <a:normAutofit/>
          </a:bodyPr>
          <a:lstStyle/>
          <a:p>
            <a:r>
              <a:rPr lang="en-US" dirty="0"/>
              <a:t>No, I Will Not Concede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3940" y="1170301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 err="1"/>
              <a:t>Lā</a:t>
            </a:r>
            <a:r>
              <a:rPr lang="en-US" sz="4800" dirty="0"/>
              <a:t> </a:t>
            </a:r>
            <a:r>
              <a:rPr lang="en-US" sz="4800" dirty="0" err="1"/>
              <a:t>waLan</a:t>
            </a:r>
            <a:r>
              <a:rPr lang="en-US" sz="4800" dirty="0"/>
              <a:t> ‛</a:t>
            </a:r>
            <a:r>
              <a:rPr lang="en-US" sz="4800" dirty="0" err="1"/>
              <a:t>Arḍā</a:t>
            </a:r>
            <a:endParaRPr lang="en-US" sz="480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67FEE0E0-2EEE-4FC8-A529-BCC3FCE396F0}"/>
              </a:ext>
            </a:extLst>
          </p:cNvPr>
          <p:cNvSpPr txBox="1">
            <a:spLocks noChangeAspect="1"/>
          </p:cNvSpPr>
          <p:nvPr/>
        </p:nvSpPr>
        <p:spPr>
          <a:xfrm>
            <a:off x="1493520" y="5238624"/>
            <a:ext cx="920496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تلحين و</a:t>
            </a:r>
            <a:r>
              <a:rPr lang="ar-SA" sz="3200" b="0" dirty="0"/>
              <a:t>توزي</a:t>
            </a:r>
            <a:r>
              <a:rPr lang="ar-KW" sz="3200" b="0" dirty="0"/>
              <a:t>ع وتسجيل: شارل شلالا</a:t>
            </a:r>
            <a:endParaRPr lang="en-US" sz="3200" b="0" dirty="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5C67D4D1-694F-4D0B-B56F-382F40326A9D}"/>
              </a:ext>
            </a:extLst>
          </p:cNvPr>
          <p:cNvSpPr txBox="1">
            <a:spLocks noChangeAspect="1"/>
          </p:cNvSpPr>
          <p:nvPr/>
        </p:nvSpPr>
        <p:spPr>
          <a:xfrm>
            <a:off x="1493520" y="5691257"/>
            <a:ext cx="920496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/>
              <a:t>Talḥīn</a:t>
            </a:r>
            <a:r>
              <a:rPr lang="en-US" sz="3200" dirty="0"/>
              <a:t> </a:t>
            </a:r>
            <a:r>
              <a:rPr lang="en-US" sz="3200" dirty="0" err="1"/>
              <a:t>waTawzīʻ</a:t>
            </a:r>
            <a:r>
              <a:rPr lang="en-US" sz="3200" dirty="0"/>
              <a:t> </a:t>
            </a:r>
            <a:r>
              <a:rPr lang="en-US" sz="3200" dirty="0" err="1"/>
              <a:t>waTasjīl</a:t>
            </a:r>
            <a:r>
              <a:rPr lang="en-US" sz="3200" dirty="0"/>
              <a:t>: Charles </a:t>
            </a:r>
            <a:r>
              <a:rPr lang="en-US" sz="3200" dirty="0" err="1"/>
              <a:t>Chlela</a:t>
            </a:r>
            <a:endParaRPr lang="en-US" sz="3200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22255C95-661C-43DB-9ABE-D9727D693D00}"/>
              </a:ext>
            </a:extLst>
          </p:cNvPr>
          <p:cNvSpPr txBox="1">
            <a:spLocks noChangeAspect="1"/>
          </p:cNvSpPr>
          <p:nvPr/>
        </p:nvSpPr>
        <p:spPr>
          <a:xfrm>
            <a:off x="3574012" y="3516407"/>
            <a:ext cx="5043976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b="0" dirty="0"/>
              <a:t>كلمات:</a:t>
            </a:r>
            <a:r>
              <a:rPr lang="ar-KW" sz="3200" b="0" dirty="0"/>
              <a:t> كميل العـشّـي</a:t>
            </a:r>
            <a:endParaRPr lang="ar-SA" sz="3200" b="0" dirty="0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F0546548-44C0-4035-B41B-C4EA8FCB7A4D}"/>
              </a:ext>
            </a:extLst>
          </p:cNvPr>
          <p:cNvSpPr txBox="1">
            <a:spLocks noChangeAspect="1"/>
          </p:cNvSpPr>
          <p:nvPr/>
        </p:nvSpPr>
        <p:spPr>
          <a:xfrm>
            <a:off x="3574012" y="3925494"/>
            <a:ext cx="5043976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/>
              <a:t>Kalimāt</a:t>
            </a:r>
            <a:r>
              <a:rPr lang="en-US" sz="3200" dirty="0"/>
              <a:t>: </a:t>
            </a:r>
            <a:r>
              <a:rPr lang="en-US" sz="3200" dirty="0" err="1"/>
              <a:t>Camil</a:t>
            </a:r>
            <a:r>
              <a:rPr lang="en-US" sz="3200" dirty="0"/>
              <a:t> </a:t>
            </a:r>
            <a:r>
              <a:rPr lang="en-US" sz="3200" dirty="0" err="1"/>
              <a:t>Ashi</a:t>
            </a:r>
            <a:endParaRPr lang="en-US" sz="3200" dirty="0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5B68FC89-A660-439B-B28A-DD1AC5ADEA56}"/>
              </a:ext>
            </a:extLst>
          </p:cNvPr>
          <p:cNvSpPr txBox="1">
            <a:spLocks noChangeAspect="1"/>
          </p:cNvSpPr>
          <p:nvPr/>
        </p:nvSpPr>
        <p:spPr>
          <a:xfrm>
            <a:off x="3574012" y="4382488"/>
            <a:ext cx="5043976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Lyrics by: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Camil</a:t>
            </a:r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Ashi</a:t>
            </a: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058B50C0-3745-4D5B-A118-33F2B257C7EA}"/>
              </a:ext>
            </a:extLst>
          </p:cNvPr>
          <p:cNvSpPr txBox="1">
            <a:spLocks noChangeAspect="1"/>
          </p:cNvSpPr>
          <p:nvPr/>
        </p:nvSpPr>
        <p:spPr>
          <a:xfrm>
            <a:off x="1493520" y="6126480"/>
            <a:ext cx="920496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Music, Arranged and Recorded by: Charles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Chlela</a:t>
            </a: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إِذا انــجَـــلَــــى الــفَـــجْـــــرُ </a:t>
            </a:r>
            <a:br>
              <a:rPr lang="ar-KW" dirty="0"/>
            </a:br>
            <a:r>
              <a:rPr lang="ar-KW" dirty="0"/>
              <a:t>كَــحَّــلْــتُ عَــيْــنَــيَّ بِــنـــورِكَ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When the dawn breaks</a:t>
            </a:r>
            <a:br>
              <a:rPr lang="en-US" dirty="0"/>
            </a:br>
            <a:r>
              <a:rPr lang="en-US" dirty="0"/>
              <a:t>Your Light would be my eyeliner!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Edhā</a:t>
            </a:r>
            <a:r>
              <a:rPr lang="en-US" dirty="0"/>
              <a:t> </a:t>
            </a:r>
            <a:r>
              <a:rPr lang="en-US" dirty="0" err="1"/>
              <a:t>Enjalāl</a:t>
            </a:r>
            <a:r>
              <a:rPr lang="en-US" dirty="0"/>
              <a:t> </a:t>
            </a:r>
            <a:r>
              <a:rPr lang="en-US" dirty="0" err="1"/>
              <a:t>Fajru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Kaḥḥaltu</a:t>
            </a:r>
            <a:r>
              <a:rPr lang="en-US" dirty="0"/>
              <a:t> ‘</a:t>
            </a:r>
            <a:r>
              <a:rPr lang="en-US" dirty="0" err="1"/>
              <a:t>Aynayya</a:t>
            </a:r>
            <a:r>
              <a:rPr lang="en-US" dirty="0"/>
              <a:t> </a:t>
            </a:r>
            <a:r>
              <a:rPr lang="en-US" dirty="0" err="1"/>
              <a:t>biNūrika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0490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وَقَــلــبــــي يُــنــاجــيــــكَ </a:t>
            </a:r>
            <a:br>
              <a:rPr lang="ar-KW" dirty="0"/>
            </a:br>
            <a:r>
              <a:rPr lang="ar-KW" dirty="0"/>
              <a:t>تَــغــمُــرنــــي بِــحُــضـــورِكَ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Submerged by Your presence; </a:t>
            </a:r>
            <a:br>
              <a:rPr lang="en-US" dirty="0"/>
            </a:br>
            <a:r>
              <a:rPr lang="en-US" dirty="0"/>
              <a:t>My heart craves for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waQalbī</a:t>
            </a:r>
            <a:r>
              <a:rPr lang="en-US" dirty="0"/>
              <a:t> </a:t>
            </a:r>
            <a:r>
              <a:rPr lang="en-US" dirty="0" err="1"/>
              <a:t>Yunājīka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Taghmurnī</a:t>
            </a:r>
            <a:r>
              <a:rPr lang="en-US" dirty="0"/>
              <a:t> </a:t>
            </a:r>
            <a:r>
              <a:rPr lang="en-US" dirty="0" err="1"/>
              <a:t>biḤuḍūrika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5376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مـا غَـــرَّنــــي أَحَــــدٌ بِــشَــــيْءٍ </a:t>
            </a:r>
            <a:br>
              <a:rPr lang="ar-KW" dirty="0"/>
            </a:br>
            <a:r>
              <a:rPr lang="ar-KW" dirty="0"/>
              <a:t>أكــتَــفــــي بِـــسُـــــرورِكَ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None has lured</a:t>
            </a:r>
            <a:r>
              <a:rPr lang="ar-SA" dirty="0"/>
              <a:t> </a:t>
            </a:r>
            <a:r>
              <a:rPr lang="en-US" dirty="0"/>
              <a:t>me with anything </a:t>
            </a:r>
            <a:br>
              <a:rPr lang="en-US" dirty="0"/>
            </a:br>
            <a:r>
              <a:rPr lang="en-US" dirty="0"/>
              <a:t>Your satisfaction is my suffice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Gharranī</a:t>
            </a:r>
            <a:r>
              <a:rPr lang="en-US" dirty="0"/>
              <a:t> ‛</a:t>
            </a:r>
            <a:r>
              <a:rPr lang="en-US" dirty="0" err="1"/>
              <a:t>Aḥadon</a:t>
            </a:r>
            <a:r>
              <a:rPr lang="en-US" dirty="0"/>
              <a:t> </a:t>
            </a:r>
            <a:r>
              <a:rPr lang="en-US" dirty="0" err="1"/>
              <a:t>biShay‛en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Aktafī</a:t>
            </a:r>
            <a:r>
              <a:rPr lang="en-US" dirty="0"/>
              <a:t> </a:t>
            </a:r>
            <a:r>
              <a:rPr lang="en-US" dirty="0" err="1"/>
              <a:t>biSurūrika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163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لا، وَلَــــن أَرْضَــــــى بِــأَحَـــــدٍ </a:t>
            </a:r>
            <a:br>
              <a:rPr lang="ar-KW" dirty="0"/>
            </a:br>
            <a:r>
              <a:rPr lang="ar-KW" dirty="0"/>
              <a:t>سِــــــواكَ عَـــلَــــيَّ وَصِـــيَّـــا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No, I will never concede to anyone </a:t>
            </a:r>
            <a:br>
              <a:rPr lang="en-US" dirty="0"/>
            </a:br>
            <a:r>
              <a:rPr lang="en-US" dirty="0"/>
              <a:t>to being my Guardian, none but You!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Lā</a:t>
            </a:r>
            <a:r>
              <a:rPr lang="en-US" dirty="0"/>
              <a:t>, </a:t>
            </a:r>
            <a:r>
              <a:rPr lang="en-US" dirty="0" err="1"/>
              <a:t>waLan</a:t>
            </a:r>
            <a:r>
              <a:rPr lang="en-US" dirty="0"/>
              <a:t> ‛</a:t>
            </a:r>
            <a:r>
              <a:rPr lang="en-US" dirty="0" err="1"/>
              <a:t>Arḍā</a:t>
            </a:r>
            <a:r>
              <a:rPr lang="en-US" dirty="0"/>
              <a:t> </a:t>
            </a:r>
            <a:r>
              <a:rPr lang="en-US" dirty="0" err="1"/>
              <a:t>bi‛Aḥaden</a:t>
            </a:r>
            <a:br>
              <a:rPr lang="en-US" dirty="0"/>
            </a:br>
            <a:r>
              <a:rPr lang="en-US" dirty="0" err="1"/>
              <a:t>Siwāka</a:t>
            </a:r>
            <a:r>
              <a:rPr lang="en-US" dirty="0"/>
              <a:t> ‘</a:t>
            </a:r>
            <a:r>
              <a:rPr lang="en-US" dirty="0" err="1"/>
              <a:t>Alayya</a:t>
            </a:r>
            <a:r>
              <a:rPr lang="en-US" dirty="0"/>
              <a:t> </a:t>
            </a:r>
            <a:r>
              <a:rPr lang="en-US" dirty="0" err="1"/>
              <a:t>Waṣiyyā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586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يـــا خـــالِــقـــي مِــن عَـــدَمٍ </a:t>
            </a:r>
            <a:br>
              <a:rPr lang="ar-KW" dirty="0"/>
            </a:br>
            <a:r>
              <a:rPr lang="ar-KW" dirty="0"/>
              <a:t>أنــــتَ وَحــــدَكَ سَـــيِّـــــدي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created me from nothingness </a:t>
            </a:r>
            <a:br>
              <a:rPr lang="en-US" dirty="0"/>
            </a:br>
            <a:r>
              <a:rPr lang="en-US" dirty="0"/>
              <a:t>Solely, You are my Lord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Khāliqī</a:t>
            </a:r>
            <a:r>
              <a:rPr lang="en-US" dirty="0"/>
              <a:t> Min ‘</a:t>
            </a:r>
            <a:r>
              <a:rPr lang="en-US" dirty="0" err="1"/>
              <a:t>Adamen</a:t>
            </a:r>
            <a:br>
              <a:rPr lang="en-US" dirty="0"/>
            </a:br>
            <a:r>
              <a:rPr lang="en-US" dirty="0"/>
              <a:t>‛Anta </a:t>
            </a:r>
            <a:r>
              <a:rPr lang="en-US" dirty="0" err="1"/>
              <a:t>Waḥdaka</a:t>
            </a:r>
            <a:r>
              <a:rPr lang="en-US" dirty="0"/>
              <a:t> </a:t>
            </a:r>
            <a:r>
              <a:rPr lang="en-US" dirty="0" err="1"/>
              <a:t>Sayyidī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7973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إِلَـــيْــكَ أرفَـــــعُ قَــلــبــــــي </a:t>
            </a:r>
            <a:br>
              <a:rPr lang="ar-KW" dirty="0"/>
            </a:br>
            <a:r>
              <a:rPr lang="ar-KW" dirty="0"/>
              <a:t>وَعَــقــلـــــي وَيَــــدَيَّ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To You, my Lord, I lift up my heart,</a:t>
            </a:r>
            <a:br>
              <a:rPr lang="en-US" dirty="0"/>
            </a:br>
            <a:r>
              <a:rPr lang="en-US" dirty="0"/>
              <a:t>my mind and my hands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‛</a:t>
            </a:r>
            <a:r>
              <a:rPr lang="en-US" dirty="0" err="1"/>
              <a:t>Elayka</a:t>
            </a:r>
            <a:r>
              <a:rPr lang="en-US" dirty="0"/>
              <a:t> ‛</a:t>
            </a:r>
            <a:r>
              <a:rPr lang="en-US" dirty="0" err="1"/>
              <a:t>Arfaʻu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wa‘Aqlī</a:t>
            </a:r>
            <a:r>
              <a:rPr lang="en-US" dirty="0"/>
              <a:t> </a:t>
            </a:r>
            <a:r>
              <a:rPr lang="en-US" dirty="0" err="1"/>
              <a:t>waYadayya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73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أُهـــديـــكَ حُــبِّــــي وَشُــكـــري </a:t>
            </a:r>
            <a:br>
              <a:rPr lang="ar-KW" dirty="0"/>
            </a:br>
            <a:r>
              <a:rPr lang="ar-KW" dirty="0"/>
              <a:t>وَعَـــهــــدي إِلـــــى الأَبَــــــدِ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present You my love, my thanks </a:t>
            </a:r>
            <a:br>
              <a:rPr lang="en-US" dirty="0"/>
            </a:br>
            <a:r>
              <a:rPr lang="en-US" dirty="0"/>
              <a:t>and my pledge for ever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‛</a:t>
            </a:r>
            <a:r>
              <a:rPr lang="en-US" dirty="0" err="1"/>
              <a:t>Uhdīka</a:t>
            </a:r>
            <a:r>
              <a:rPr lang="en-US" dirty="0"/>
              <a:t> </a:t>
            </a:r>
            <a:r>
              <a:rPr lang="en-US" dirty="0" err="1"/>
              <a:t>Ḥubbī</a:t>
            </a:r>
            <a:r>
              <a:rPr lang="en-US" dirty="0"/>
              <a:t> </a:t>
            </a:r>
            <a:r>
              <a:rPr lang="en-US" dirty="0" err="1"/>
              <a:t>waShukrī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wa‘Ahdī</a:t>
            </a:r>
            <a:r>
              <a:rPr lang="en-US" dirty="0"/>
              <a:t> ‛</a:t>
            </a:r>
            <a:r>
              <a:rPr lang="en-US" dirty="0" err="1"/>
              <a:t>Elāl</a:t>
            </a:r>
            <a:r>
              <a:rPr lang="en-US" dirty="0"/>
              <a:t> ‛Abadi</a:t>
            </a:r>
          </a:p>
        </p:txBody>
      </p:sp>
    </p:spTree>
    <p:extLst>
      <p:ext uri="{BB962C8B-B14F-4D97-AF65-F5344CB8AC3E}">
        <p14:creationId xmlns:p14="http://schemas.microsoft.com/office/powerpoint/2010/main" val="2356077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لا، وَلَــــن أَرْضَــــــى بِــأَحَـــــدٍ </a:t>
            </a:r>
            <a:br>
              <a:rPr lang="ar-KW" dirty="0"/>
            </a:br>
            <a:r>
              <a:rPr lang="ar-KW" dirty="0"/>
              <a:t>سِــــــواكَ عَـــلَــــيَّ وَصِـــيَّـــا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No, I will never concede to anyone </a:t>
            </a:r>
            <a:br>
              <a:rPr lang="en-US" dirty="0"/>
            </a:br>
            <a:r>
              <a:rPr lang="en-US" dirty="0"/>
              <a:t>to being my Guardian, none but You!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Lā</a:t>
            </a:r>
            <a:r>
              <a:rPr lang="en-US" dirty="0"/>
              <a:t>, </a:t>
            </a:r>
            <a:r>
              <a:rPr lang="en-US" dirty="0" err="1"/>
              <a:t>waLan</a:t>
            </a:r>
            <a:r>
              <a:rPr lang="en-US" dirty="0"/>
              <a:t> ‛</a:t>
            </a:r>
            <a:r>
              <a:rPr lang="en-US" dirty="0" err="1"/>
              <a:t>Arḍā</a:t>
            </a:r>
            <a:r>
              <a:rPr lang="en-US" dirty="0"/>
              <a:t> </a:t>
            </a:r>
            <a:r>
              <a:rPr lang="en-US" dirty="0" err="1"/>
              <a:t>bi‛Aḥaden</a:t>
            </a:r>
            <a:br>
              <a:rPr lang="en-US" dirty="0"/>
            </a:br>
            <a:r>
              <a:rPr lang="en-US" dirty="0" err="1"/>
              <a:t>Siwāka</a:t>
            </a:r>
            <a:r>
              <a:rPr lang="en-US" dirty="0"/>
              <a:t> ‘</a:t>
            </a:r>
            <a:r>
              <a:rPr lang="en-US" dirty="0" err="1"/>
              <a:t>Alayya</a:t>
            </a:r>
            <a:r>
              <a:rPr lang="en-US" dirty="0"/>
              <a:t> </a:t>
            </a:r>
            <a:r>
              <a:rPr lang="en-US" dirty="0" err="1"/>
              <a:t>Waṣiyyā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12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كَـــــم أوَدُّ أن أفِـــــيَ</a:t>
            </a:r>
            <a:br>
              <a:rPr lang="ar-KW" dirty="0"/>
            </a:br>
            <a:r>
              <a:rPr lang="ar-KW" dirty="0"/>
              <a:t>الـــكُـــــــلَّ دُيـــــونــــــي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I yearn to pay all my debts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Kam ‛</a:t>
            </a:r>
            <a:r>
              <a:rPr lang="en-US" dirty="0" err="1"/>
              <a:t>Awaddu</a:t>
            </a:r>
            <a:r>
              <a:rPr lang="en-US" dirty="0"/>
              <a:t> ‛An ‛</a:t>
            </a:r>
            <a:r>
              <a:rPr lang="en-US" dirty="0" err="1"/>
              <a:t>Afiyal</a:t>
            </a:r>
            <a:br>
              <a:rPr lang="en-US"/>
            </a:br>
            <a:r>
              <a:rPr lang="en-US"/>
              <a:t>Kulla</a:t>
            </a:r>
            <a:r>
              <a:rPr lang="en-US" dirty="0"/>
              <a:t> </a:t>
            </a:r>
            <a:r>
              <a:rPr lang="en-US" dirty="0" err="1"/>
              <a:t>Duyūnī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386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فَــجَــمـــيــــعُ الـــنَّــــاسِ </a:t>
            </a:r>
            <a:br>
              <a:rPr lang="ar-KW" dirty="0"/>
            </a:br>
            <a:r>
              <a:rPr lang="ar-KW" dirty="0"/>
              <a:t>سَــطـــرٌ فـــي عُـــيـــونـــي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While to me, all people are not </a:t>
            </a:r>
            <a:br>
              <a:rPr lang="en-US" dirty="0"/>
            </a:br>
            <a:r>
              <a:rPr lang="en-US" dirty="0"/>
              <a:t>but a written line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faJamīʻu</a:t>
            </a:r>
            <a:r>
              <a:rPr lang="en-US" dirty="0"/>
              <a:t> </a:t>
            </a:r>
            <a:r>
              <a:rPr lang="en-US" dirty="0" err="1"/>
              <a:t>Nnāsi</a:t>
            </a:r>
            <a:br>
              <a:rPr lang="en-US" dirty="0"/>
            </a:br>
            <a:r>
              <a:rPr lang="en-US" dirty="0" err="1"/>
              <a:t>Saṭron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ʻUyūnī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929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وَأَنـــتَ يـــا رَبِّــــي كِــتـــابٌ </a:t>
            </a:r>
            <a:br>
              <a:rPr lang="ar-KW" dirty="0"/>
            </a:br>
            <a:r>
              <a:rPr lang="ar-KW" dirty="0"/>
              <a:t>فــــاضَ رِضـــــوانــــا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are a book overflowing of content, oh Lord!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wa‛Anta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Kitābon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Fāḍa</a:t>
            </a:r>
            <a:r>
              <a:rPr lang="en-US" dirty="0"/>
              <a:t> </a:t>
            </a:r>
            <a:r>
              <a:rPr lang="en-US" dirty="0" err="1"/>
              <a:t>Reḍwānā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39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لا، وَلَــــن أَرْضَــــــى بِــأَحَـــــدٍ </a:t>
            </a:r>
            <a:br>
              <a:rPr lang="ar-KW" dirty="0"/>
            </a:br>
            <a:r>
              <a:rPr lang="ar-KW" dirty="0"/>
              <a:t>سِــــــواكَ عَـــلَــــيَّ وَصِـــيَّـــا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No, I will never concede to anyone </a:t>
            </a:r>
            <a:br>
              <a:rPr lang="en-US" dirty="0"/>
            </a:br>
            <a:r>
              <a:rPr lang="en-US" dirty="0"/>
              <a:t>to being my Guardian, none but You!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Lā</a:t>
            </a:r>
            <a:r>
              <a:rPr lang="en-US" dirty="0"/>
              <a:t>, </a:t>
            </a:r>
            <a:r>
              <a:rPr lang="en-US" dirty="0" err="1"/>
              <a:t>waLan</a:t>
            </a:r>
            <a:r>
              <a:rPr lang="en-US" dirty="0"/>
              <a:t> ‛</a:t>
            </a:r>
            <a:r>
              <a:rPr lang="en-US" dirty="0" err="1"/>
              <a:t>Arḍā</a:t>
            </a:r>
            <a:r>
              <a:rPr lang="en-US" dirty="0"/>
              <a:t> </a:t>
            </a:r>
            <a:r>
              <a:rPr lang="en-US" dirty="0" err="1"/>
              <a:t>bi‛Aḥaden</a:t>
            </a:r>
            <a:br>
              <a:rPr lang="en-US" dirty="0"/>
            </a:br>
            <a:r>
              <a:rPr lang="en-US" dirty="0" err="1"/>
              <a:t>Siwāka</a:t>
            </a:r>
            <a:r>
              <a:rPr lang="en-US" dirty="0"/>
              <a:t> ‘</a:t>
            </a:r>
            <a:r>
              <a:rPr lang="en-US" dirty="0" err="1"/>
              <a:t>Alayya</a:t>
            </a:r>
            <a:r>
              <a:rPr lang="en-US" dirty="0"/>
              <a:t> </a:t>
            </a:r>
            <a:r>
              <a:rPr lang="en-US" dirty="0" err="1"/>
              <a:t>Waṣiyyā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0018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يـــا خـــالِــقـــي مِــن عَـــدَمٍ </a:t>
            </a:r>
            <a:br>
              <a:rPr lang="ar-KW" dirty="0"/>
            </a:br>
            <a:r>
              <a:rPr lang="ar-KW" dirty="0"/>
              <a:t>أنــــتَ وَحــــدَكَ سَـــيِّـــــدي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created me from nothingness </a:t>
            </a:r>
            <a:br>
              <a:rPr lang="en-US" dirty="0"/>
            </a:br>
            <a:r>
              <a:rPr lang="en-US" dirty="0"/>
              <a:t>Solely, You are my Lord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Khāliqī</a:t>
            </a:r>
            <a:r>
              <a:rPr lang="en-US" dirty="0"/>
              <a:t> Min ‘</a:t>
            </a:r>
            <a:r>
              <a:rPr lang="en-US" dirty="0" err="1"/>
              <a:t>Adamen</a:t>
            </a:r>
            <a:br>
              <a:rPr lang="en-US" dirty="0"/>
            </a:br>
            <a:r>
              <a:rPr lang="en-US" dirty="0"/>
              <a:t>‛Anta </a:t>
            </a:r>
            <a:r>
              <a:rPr lang="en-US" dirty="0" err="1"/>
              <a:t>Waḥdaka</a:t>
            </a:r>
            <a:r>
              <a:rPr lang="en-US" dirty="0"/>
              <a:t> </a:t>
            </a:r>
            <a:r>
              <a:rPr lang="en-US" dirty="0" err="1"/>
              <a:t>Sayyidī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1900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إِلَـــيْــكَ أرفَـــــعُ قَــلــبــــــي </a:t>
            </a:r>
            <a:br>
              <a:rPr lang="ar-KW" dirty="0"/>
            </a:br>
            <a:r>
              <a:rPr lang="ar-KW" dirty="0"/>
              <a:t>وَعَــقــلـــــي وَيَــــدَيَّ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To You, my Lord, I lift up my heart,</a:t>
            </a:r>
            <a:br>
              <a:rPr lang="en-US" dirty="0"/>
            </a:br>
            <a:r>
              <a:rPr lang="en-US" dirty="0"/>
              <a:t>my mind and my hands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‛</a:t>
            </a:r>
            <a:r>
              <a:rPr lang="en-US" dirty="0" err="1"/>
              <a:t>Elayka</a:t>
            </a:r>
            <a:r>
              <a:rPr lang="en-US" dirty="0"/>
              <a:t> ‛</a:t>
            </a:r>
            <a:r>
              <a:rPr lang="en-US" dirty="0" err="1"/>
              <a:t>Arfa‘u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wa‘Aqlī</a:t>
            </a:r>
            <a:r>
              <a:rPr lang="en-US" dirty="0"/>
              <a:t> </a:t>
            </a:r>
            <a:r>
              <a:rPr lang="en-US" dirty="0" err="1"/>
              <a:t>waYadayya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885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أُهـــديـــكَ حُــبِّــــي وَشُــكـــري </a:t>
            </a:r>
            <a:br>
              <a:rPr lang="ar-KW" dirty="0"/>
            </a:br>
            <a:r>
              <a:rPr lang="ar-KW" dirty="0"/>
              <a:t>وَعَـــهــــدي إِلـــــى الأَبَــــــدِ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present You my love, my thanks </a:t>
            </a:r>
            <a:br>
              <a:rPr lang="en-US" dirty="0"/>
            </a:br>
            <a:r>
              <a:rPr lang="en-US" dirty="0"/>
              <a:t>and my pledge for ever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‛</a:t>
            </a:r>
            <a:r>
              <a:rPr lang="en-US" dirty="0" err="1"/>
              <a:t>Uhdīka</a:t>
            </a:r>
            <a:r>
              <a:rPr lang="en-US" dirty="0"/>
              <a:t> </a:t>
            </a:r>
            <a:r>
              <a:rPr lang="en-US" dirty="0" err="1"/>
              <a:t>Ḥubbī</a:t>
            </a:r>
            <a:r>
              <a:rPr lang="en-US" dirty="0"/>
              <a:t> </a:t>
            </a:r>
            <a:r>
              <a:rPr lang="en-US" dirty="0" err="1"/>
              <a:t>waShukrī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wa‘Ahdī</a:t>
            </a:r>
            <a:r>
              <a:rPr lang="en-US" dirty="0"/>
              <a:t> ‛</a:t>
            </a:r>
            <a:r>
              <a:rPr lang="en-US" dirty="0" err="1"/>
              <a:t>Elāl</a:t>
            </a:r>
            <a:r>
              <a:rPr lang="en-US" dirty="0"/>
              <a:t> ‛Abadi</a:t>
            </a:r>
          </a:p>
        </p:txBody>
      </p:sp>
    </p:spTree>
    <p:extLst>
      <p:ext uri="{BB962C8B-B14F-4D97-AF65-F5344CB8AC3E}">
        <p14:creationId xmlns:p14="http://schemas.microsoft.com/office/powerpoint/2010/main" val="175390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لا، وَلَــــن أَرْضَــــــى بِــأَحَـــــدٍ </a:t>
            </a:r>
            <a:br>
              <a:rPr lang="ar-KW" dirty="0"/>
            </a:br>
            <a:r>
              <a:rPr lang="ar-KW" dirty="0"/>
              <a:t>سِــــــواكَ عَـــلَــــيَّ وَصِـــيَّـــا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No, I will never concede to anyone </a:t>
            </a:r>
            <a:br>
              <a:rPr lang="en-US" dirty="0"/>
            </a:br>
            <a:r>
              <a:rPr lang="en-US" dirty="0"/>
              <a:t>to being my Guardian, none but You!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Lā</a:t>
            </a:r>
            <a:r>
              <a:rPr lang="en-US" dirty="0"/>
              <a:t>, </a:t>
            </a:r>
            <a:r>
              <a:rPr lang="en-US" dirty="0" err="1"/>
              <a:t>waLan</a:t>
            </a:r>
            <a:r>
              <a:rPr lang="en-US" dirty="0"/>
              <a:t> ‛</a:t>
            </a:r>
            <a:r>
              <a:rPr lang="en-US" dirty="0" err="1"/>
              <a:t>Arḍā</a:t>
            </a:r>
            <a:r>
              <a:rPr lang="en-US" dirty="0"/>
              <a:t> </a:t>
            </a:r>
            <a:r>
              <a:rPr lang="en-US" dirty="0" err="1"/>
              <a:t>bi‛Aḥaden</a:t>
            </a:r>
            <a:br>
              <a:rPr lang="en-US" dirty="0"/>
            </a:br>
            <a:r>
              <a:rPr lang="en-US" dirty="0" err="1"/>
              <a:t>Siwāka</a:t>
            </a:r>
            <a:r>
              <a:rPr lang="en-US" dirty="0"/>
              <a:t> ‘</a:t>
            </a:r>
            <a:r>
              <a:rPr lang="en-US" dirty="0" err="1"/>
              <a:t>Alayya</a:t>
            </a:r>
            <a:r>
              <a:rPr lang="en-US" dirty="0"/>
              <a:t> </a:t>
            </a:r>
            <a:r>
              <a:rPr lang="en-US" dirty="0" err="1"/>
              <a:t>Waṣiyyā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72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464</TotalTime>
  <Words>323</Words>
  <Application>Microsoft Office PowerPoint</Application>
  <PresentationFormat>Widescreen</PresentationFormat>
  <Paragraphs>58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Office Theme</vt:lpstr>
      <vt:lpstr>لا وَلَـــن أرضَـــى</vt:lpstr>
      <vt:lpstr>إِذا انــجَـــلَــــى الــفَـــجْـــــرُ  كَــحَّــلْــتُ عَــيْــنَــيَّ بِــنـــورِكَ</vt:lpstr>
      <vt:lpstr>وَقَــلــبــــي يُــنــاجــيــــكَ  تَــغــمُــرنــــي بِــحُــضـــورِكَ</vt:lpstr>
      <vt:lpstr>مـا غَـــرَّنــــي أَحَــــدٌ بِــشَــــيْءٍ  أكــتَــفــــي بِـــسُـــــرورِكَ</vt:lpstr>
      <vt:lpstr>لا، وَلَــــن أَرْضَــــــى بِــأَحَـــــدٍ  سِــــــواكَ عَـــلَــــيَّ وَصِـــيَّـــا</vt:lpstr>
      <vt:lpstr>يـــا خـــالِــقـــي مِــن عَـــدَمٍ  أنــــتَ وَحــــدَكَ سَـــيِّـــــدي</vt:lpstr>
      <vt:lpstr>إِلَـــيْــكَ أرفَـــــعُ قَــلــبــــــي  وَعَــقــلـــــي وَيَــــدَيَّ</vt:lpstr>
      <vt:lpstr>أُهـــديـــكَ حُــبِّــــي وَشُــكـــري  وَعَـــهــــدي إِلـــــى الأَبَــــــدِ</vt:lpstr>
      <vt:lpstr>لا، وَلَــــن أَرْضَــــــى بِــأَحَـــــدٍ  سِــــــواكَ عَـــلَــــيَّ وَصِـــيَّـــا</vt:lpstr>
      <vt:lpstr>كَـــــم أوَدُّ أن أفِـــــيَ الـــكُـــــــلَّ دُيـــــونــــــي</vt:lpstr>
      <vt:lpstr>فَــجَــمـــيــــعُ الـــنَّــــاسِ  سَــطـــرٌ فـــي عُـــيـــونـــي</vt:lpstr>
      <vt:lpstr>وَأَنـــتَ يـــا رَبِّــــي كِــتـــابٌ  فــــاضَ رِضـــــوانــــا</vt:lpstr>
      <vt:lpstr>لا، وَلَــــن أَرْضَــــــى بِــأَحَـــــدٍ  سِــــــواكَ عَـــلَــــيَّ وَصِـــيَّـــا</vt:lpstr>
      <vt:lpstr>يـــا خـــالِــقـــي مِــن عَـــدَمٍ  أنــــتَ وَحــــدَكَ سَـــيِّـــــدي</vt:lpstr>
      <vt:lpstr>إِلَـــيْــكَ أرفَـــــعُ قَــلــبــــــي  وَعَــقــلـــــي وَيَــــدَيَّ</vt:lpstr>
      <vt:lpstr>أُهـــديـــكَ حُــبِّــــي وَشُــكـــري  وَعَـــهــــدي إِلـــــى الأَبَــــــدِ</vt:lpstr>
      <vt:lpstr>لا، وَلَــــن أَرْضَــــــى بِــأَحَـــــدٍ  سِــــــواكَ عَـــلَــــيَّ وَصِـــيَّـــا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Lā waLan ‛Arḍā - لا ولن أرضى</dc:title>
  <dc:subject/>
  <dc:creator>Nizar Fares</dc:creator>
  <cp:keywords>Nizar 2013 A distance to a Heart - مسافة قلب</cp:keywords>
  <cp:lastModifiedBy>Honey Funny</cp:lastModifiedBy>
  <cp:revision>117</cp:revision>
  <dcterms:created xsi:type="dcterms:W3CDTF">2014-06-01T05:24:09Z</dcterms:created>
  <dcterms:modified xsi:type="dcterms:W3CDTF">2018-10-06T15:00:38Z</dcterms:modified>
  <cp:category/>
</cp:coreProperties>
</file>