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82" r:id="rId3"/>
    <p:sldId id="283" r:id="rId4"/>
    <p:sldId id="284" r:id="rId5"/>
    <p:sldId id="285" r:id="rId6"/>
    <p:sldId id="286" r:id="rId7"/>
    <p:sldId id="311" r:id="rId8"/>
    <p:sldId id="303" r:id="rId9"/>
    <p:sldId id="304" r:id="rId10"/>
    <p:sldId id="290" r:id="rId11"/>
    <p:sldId id="297" r:id="rId12"/>
    <p:sldId id="312" r:id="rId13"/>
    <p:sldId id="306" r:id="rId14"/>
    <p:sldId id="307" r:id="rId15"/>
    <p:sldId id="313" r:id="rId16"/>
    <p:sldId id="309" r:id="rId17"/>
    <p:sldId id="310" r:id="rId18"/>
    <p:sldId id="301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21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99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97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97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799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3899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596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90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4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9379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12353D4-3393-48EA-96D0-E658D9A81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يَـسـوع سُـؤلِ قَـلـبـي </a:t>
            </a:r>
            <a:r>
              <a:rPr lang="ar-KW" dirty="0" err="1"/>
              <a:t>إِنـتَ</a:t>
            </a:r>
            <a:endParaRPr lang="en-US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My Utmost Desire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dirty="0"/>
              <a:t>Yasūʻ Su‛li Qalbī ‛Enta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09D7A81B-0AB8-86F7-543F-8EDB8200241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43400" y="6050280"/>
            <a:ext cx="7680960" cy="640080"/>
          </a:xfrm>
        </p:spPr>
        <p:txBody>
          <a:bodyPr>
            <a:normAutofit/>
          </a:bodyPr>
          <a:lstStyle/>
          <a:p>
            <a:r>
              <a:rPr lang="en-US" dirty="0"/>
              <a:t>Lyrics by: Victor, Marian and George </a:t>
            </a:r>
            <a:r>
              <a:rPr lang="en-US" dirty="0" err="1"/>
              <a:t>Fawzy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6E79C017-7B6C-92FC-1DFB-7E4402DA8F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3400" y="5318760"/>
            <a:ext cx="7680960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Victor, Marian and George </a:t>
            </a:r>
            <a:r>
              <a:rPr lang="en-US" dirty="0" err="1"/>
              <a:t>Fawzy</a:t>
            </a:r>
            <a:endParaRPr lang="en-US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63709AF-1628-7DE9-F1C5-893D5FD824E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4354286" cy="640080"/>
          </a:xfrm>
        </p:spPr>
        <p:txBody>
          <a:bodyPr/>
          <a:lstStyle/>
          <a:p>
            <a:r>
              <a:rPr lang="en-US" dirty="0"/>
              <a:t>Music by: Victor </a:t>
            </a:r>
            <a:r>
              <a:rPr lang="en-US" dirty="0" err="1"/>
              <a:t>Fawzy</a:t>
            </a:r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8C54FB0-A949-20BE-434C-DBE065ABF13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4354286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Victor </a:t>
            </a:r>
            <a:r>
              <a:rPr lang="en-US" dirty="0" err="1"/>
              <a:t>Fawzy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498B007E-F807-84D9-017D-9330CF92218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343400" y="4587240"/>
            <a:ext cx="7680960" cy="640080"/>
          </a:xfrm>
        </p:spPr>
        <p:txBody>
          <a:bodyPr/>
          <a:lstStyle/>
          <a:p>
            <a:r>
              <a:rPr lang="ar-KW" dirty="0"/>
              <a:t>كلمات: فيكتور وماريان وجورج فوزي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019A3D9A-C9DE-E10E-F1AC-97038244B60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4354286" cy="640080"/>
          </a:xfrm>
        </p:spPr>
        <p:txBody>
          <a:bodyPr>
            <a:normAutofit/>
          </a:bodyPr>
          <a:lstStyle/>
          <a:p>
            <a:r>
              <a:rPr lang="ar-KW" dirty="0"/>
              <a:t>تلحين: فيكتور فوزي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يَــســوع سُــؤلِ قَــلــبــي </a:t>
            </a:r>
            <a:r>
              <a:rPr lang="ar-KW" dirty="0" err="1"/>
              <a:t>إِنـــتَ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مُـشـتَـهـايَ </a:t>
            </a:r>
            <a:r>
              <a:rPr lang="ar-KW" dirty="0" err="1"/>
              <a:t>إِنــتَ</a:t>
            </a:r>
            <a:r>
              <a:rPr lang="ar-KW" dirty="0"/>
              <a:t>، شُـوقِـي وطِـلـبِـتـي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You are my heart’s utmost desire</a:t>
            </a:r>
            <a:br>
              <a:rPr lang="en-US" dirty="0"/>
            </a:br>
            <a:r>
              <a:rPr lang="en-US" dirty="0"/>
              <a:t>I long for You, You are my ultimate prayer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Yasūʻ</a:t>
            </a:r>
            <a:r>
              <a:rPr lang="en-US" dirty="0"/>
              <a:t> </a:t>
            </a:r>
            <a:r>
              <a:rPr lang="en-US" dirty="0" err="1"/>
              <a:t>Su‛li</a:t>
            </a:r>
            <a:r>
              <a:rPr lang="en-US" dirty="0"/>
              <a:t> ‛</a:t>
            </a:r>
            <a:r>
              <a:rPr lang="en-US" dirty="0" err="1"/>
              <a:t>Aalbī</a:t>
            </a:r>
            <a:r>
              <a:rPr lang="en-US" dirty="0"/>
              <a:t> ‛</a:t>
            </a:r>
            <a:r>
              <a:rPr lang="en-US" dirty="0" err="1"/>
              <a:t>Enta</a:t>
            </a:r>
            <a:br>
              <a:rPr lang="en-US" dirty="0"/>
            </a:br>
            <a:r>
              <a:rPr lang="en-US" dirty="0" err="1"/>
              <a:t>Mushtahāya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, </a:t>
            </a:r>
            <a:r>
              <a:rPr lang="en-US" dirty="0" err="1"/>
              <a:t>Sh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ō</a:t>
            </a:r>
            <a:r>
              <a:rPr lang="en-US" dirty="0" err="1"/>
              <a:t>‛ī</a:t>
            </a:r>
            <a:r>
              <a:rPr lang="en-US" dirty="0"/>
              <a:t> </a:t>
            </a:r>
            <a:r>
              <a:rPr lang="en-US" dirty="0" err="1"/>
              <a:t>wṬelbetī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6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مُـشـتــاق أكـسَـــر كُـــلِّ غــالــــي</a:t>
            </a:r>
            <a:br>
              <a:rPr lang="ar-KW" dirty="0"/>
            </a:br>
            <a:r>
              <a:rPr lang="ar-KW" dirty="0"/>
              <a:t>تِـبـقَى </a:t>
            </a:r>
            <a:r>
              <a:rPr lang="ar-KW" dirty="0" err="1"/>
              <a:t>انـتَ</a:t>
            </a:r>
            <a:r>
              <a:rPr lang="ar-KW" dirty="0"/>
              <a:t> انـشِـغـالـي وِلْمَجـدَك أَعـيـش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crave to break every valuable, </a:t>
            </a:r>
            <a:br>
              <a:rPr lang="en-US" dirty="0"/>
            </a:br>
            <a:r>
              <a:rPr lang="en-US" dirty="0"/>
              <a:t>and turn my life over to You, to glorify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Mushtā</a:t>
            </a:r>
            <a:r>
              <a:rPr lang="en-US" dirty="0"/>
              <a:t>‛ ‛</a:t>
            </a:r>
            <a:r>
              <a:rPr lang="en-US" dirty="0" err="1"/>
              <a:t>Aksar</a:t>
            </a:r>
            <a:r>
              <a:rPr lang="en-US" dirty="0"/>
              <a:t> Kulli </a:t>
            </a:r>
            <a:r>
              <a:rPr lang="en-US" dirty="0" err="1"/>
              <a:t>Ghālī</a:t>
            </a:r>
            <a:r>
              <a:rPr lang="en-US" dirty="0"/>
              <a:t>, </a:t>
            </a:r>
            <a:r>
              <a:rPr lang="en-US" dirty="0" err="1"/>
              <a:t>Teb‛ā</a:t>
            </a:r>
            <a:r>
              <a:rPr lang="en-US" dirty="0"/>
              <a:t> 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Enshighālī</a:t>
            </a:r>
            <a:r>
              <a:rPr lang="en-US" dirty="0"/>
              <a:t> </a:t>
            </a:r>
            <a:r>
              <a:rPr lang="en-US" dirty="0" err="1"/>
              <a:t>welMajdak</a:t>
            </a:r>
            <a:r>
              <a:rPr lang="en-US" dirty="0"/>
              <a:t> ‛</a:t>
            </a:r>
            <a:r>
              <a:rPr lang="en-US" dirty="0" err="1"/>
              <a:t>Aʻīsh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03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يَـســوع هَـامـسِـك، ومِــش </a:t>
            </a:r>
            <a:r>
              <a:rPr lang="ar-KW" dirty="0" err="1"/>
              <a:t>هَــارخـيــك</a:t>
            </a:r>
            <a:br>
              <a:rPr lang="ar-KW" dirty="0"/>
            </a:br>
            <a:r>
              <a:rPr lang="ar-KW" dirty="0"/>
              <a:t>أنـــا قــلــبــي تــعَــلَّـــق بــيـــك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I hold on to You and will never let go</a:t>
            </a:r>
            <a:br>
              <a:rPr lang="en-US" dirty="0"/>
            </a:br>
            <a:r>
              <a:rPr lang="en-US" dirty="0"/>
              <a:t>In You, my heart is in great fond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Yasūʻ</a:t>
            </a:r>
            <a:r>
              <a:rPr lang="en-US" dirty="0"/>
              <a:t> </a:t>
            </a:r>
            <a:r>
              <a:rPr lang="en-US" dirty="0" err="1"/>
              <a:t>haAmsik</a:t>
            </a:r>
            <a:r>
              <a:rPr lang="en-US" dirty="0"/>
              <a:t> </a:t>
            </a:r>
            <a:r>
              <a:rPr lang="en-US" dirty="0" err="1"/>
              <a:t>wMish</a:t>
            </a:r>
            <a:r>
              <a:rPr lang="en-US" dirty="0"/>
              <a:t> </a:t>
            </a:r>
            <a:r>
              <a:rPr lang="en-US" dirty="0" err="1"/>
              <a:t>haArkhīk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Tʻalla</a:t>
            </a:r>
            <a:r>
              <a:rPr lang="en-US" dirty="0"/>
              <a:t>‛ </a:t>
            </a:r>
            <a:r>
              <a:rPr lang="en-US" dirty="0" err="1"/>
              <a:t>Bīk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21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إِنــتَ</a:t>
            </a:r>
            <a:r>
              <a:rPr lang="ar-KW" dirty="0"/>
              <a:t> اللي </a:t>
            </a:r>
            <a:r>
              <a:rPr lang="ar-KW" dirty="0" err="1"/>
              <a:t>انــا</a:t>
            </a:r>
            <a:r>
              <a:rPr lang="ar-KW" dirty="0"/>
              <a:t> </a:t>
            </a:r>
            <a:r>
              <a:rPr lang="ar-KW" dirty="0" err="1"/>
              <a:t>هَــاعــيــش</a:t>
            </a:r>
            <a:r>
              <a:rPr lang="ar-KW" dirty="0"/>
              <a:t> لــيـــه</a:t>
            </a:r>
            <a:br>
              <a:rPr lang="ar-KW" dirty="0"/>
            </a:br>
            <a:r>
              <a:rPr lang="ar-KW" dirty="0"/>
              <a:t>بِــدْمـــوع </a:t>
            </a:r>
            <a:r>
              <a:rPr lang="ar-KW" dirty="0" err="1"/>
              <a:t>هَــاسـجُـــد</a:t>
            </a:r>
            <a:r>
              <a:rPr lang="ar-KW" dirty="0"/>
              <a:t> عَـنـدِ رِجـلـيـك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Nothing is worth living for, but for You</a:t>
            </a:r>
            <a:br>
              <a:rPr lang="en-US" dirty="0"/>
            </a:br>
            <a:r>
              <a:rPr lang="en-US" dirty="0"/>
              <a:t>At Your feet, I kneel to worship with tears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haAʻīsh</a:t>
            </a:r>
            <a:r>
              <a:rPr lang="en-US" dirty="0"/>
              <a:t> </a:t>
            </a:r>
            <a:r>
              <a:rPr lang="en-US" dirty="0" err="1"/>
              <a:t>Līh</a:t>
            </a:r>
            <a:r>
              <a:rPr lang="en-US" dirty="0"/>
              <a:t> </a:t>
            </a:r>
          </a:p>
          <a:p>
            <a:r>
              <a:rPr lang="en-US" dirty="0" err="1"/>
              <a:t>biDmūʻ</a:t>
            </a:r>
            <a:r>
              <a:rPr lang="en-US" dirty="0"/>
              <a:t> </a:t>
            </a:r>
            <a:r>
              <a:rPr lang="en-US" dirty="0" err="1"/>
              <a:t>haAsjud</a:t>
            </a:r>
            <a:r>
              <a:rPr lang="en-US" dirty="0"/>
              <a:t> </a:t>
            </a:r>
            <a:r>
              <a:rPr lang="en-US" dirty="0" err="1"/>
              <a:t>ʻAnde</a:t>
            </a:r>
            <a:r>
              <a:rPr lang="en-US" dirty="0"/>
              <a:t> </a:t>
            </a:r>
            <a:r>
              <a:rPr lang="en-US" dirty="0" err="1"/>
              <a:t>Rejlēk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4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وِالـغــالـــي يِـــرخَــــص لــيـــك</a:t>
            </a:r>
            <a:br>
              <a:rPr lang="ar-KW" dirty="0"/>
            </a:br>
            <a:r>
              <a:rPr lang="ar-KW" dirty="0"/>
              <a:t>ده الــكُـــلّ مـا يْــســاويـــــك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Nothing is precious compared to You</a:t>
            </a:r>
            <a:br>
              <a:rPr lang="en-US" dirty="0"/>
            </a:br>
            <a:r>
              <a:rPr lang="en-US" dirty="0"/>
              <a:t>No one is worthy, no one is Like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wilGhālī</a:t>
            </a:r>
            <a:r>
              <a:rPr lang="en-US" dirty="0"/>
              <a:t> </a:t>
            </a:r>
            <a:r>
              <a:rPr lang="en-US" dirty="0" err="1"/>
              <a:t>Yerkhaṣ</a:t>
            </a:r>
            <a:r>
              <a:rPr lang="en-US" dirty="0"/>
              <a:t> </a:t>
            </a:r>
            <a:r>
              <a:rPr lang="en-US" dirty="0" err="1"/>
              <a:t>Līk</a:t>
            </a:r>
            <a:br>
              <a:rPr lang="en-US" dirty="0"/>
            </a:br>
            <a:r>
              <a:rPr lang="en-US" dirty="0"/>
              <a:t>Dal Kull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Ysāwīk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59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يَـســوع هَـامـسِـك، ومِــش </a:t>
            </a:r>
            <a:r>
              <a:rPr lang="ar-KW" dirty="0" err="1"/>
              <a:t>هَــارخـيــك</a:t>
            </a:r>
            <a:br>
              <a:rPr lang="ar-KW" dirty="0"/>
            </a:br>
            <a:r>
              <a:rPr lang="ar-KW" dirty="0"/>
              <a:t>أنـــا قــلــبــي تــعَــلَّـــق بــيـــك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I hold on to You and will never let go</a:t>
            </a:r>
            <a:br>
              <a:rPr lang="en-US" dirty="0"/>
            </a:br>
            <a:r>
              <a:rPr lang="en-US" dirty="0"/>
              <a:t>In You, my heart is in great fond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Yasūʻ</a:t>
            </a:r>
            <a:r>
              <a:rPr lang="en-US" dirty="0"/>
              <a:t> </a:t>
            </a:r>
            <a:r>
              <a:rPr lang="en-US" dirty="0" err="1"/>
              <a:t>haAmsik</a:t>
            </a:r>
            <a:r>
              <a:rPr lang="en-US" dirty="0"/>
              <a:t> </a:t>
            </a:r>
            <a:r>
              <a:rPr lang="en-US" dirty="0" err="1"/>
              <a:t>wMish</a:t>
            </a:r>
            <a:r>
              <a:rPr lang="en-US" dirty="0"/>
              <a:t> </a:t>
            </a:r>
            <a:r>
              <a:rPr lang="en-US" dirty="0" err="1"/>
              <a:t>haArkhīk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Tʻalla</a:t>
            </a:r>
            <a:r>
              <a:rPr lang="en-US" dirty="0"/>
              <a:t>‛ </a:t>
            </a:r>
            <a:r>
              <a:rPr lang="en-US" dirty="0" err="1"/>
              <a:t>Bīk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53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إِنــتَ</a:t>
            </a:r>
            <a:r>
              <a:rPr lang="ar-KW" dirty="0"/>
              <a:t> اللي </a:t>
            </a:r>
            <a:r>
              <a:rPr lang="ar-KW" dirty="0" err="1"/>
              <a:t>انــا</a:t>
            </a:r>
            <a:r>
              <a:rPr lang="ar-KW" dirty="0"/>
              <a:t> </a:t>
            </a:r>
            <a:r>
              <a:rPr lang="ar-KW" dirty="0" err="1"/>
              <a:t>هَــاعــيــش</a:t>
            </a:r>
            <a:r>
              <a:rPr lang="ar-KW" dirty="0"/>
              <a:t> لــيـــه</a:t>
            </a:r>
            <a:br>
              <a:rPr lang="ar-KW" dirty="0"/>
            </a:br>
            <a:r>
              <a:rPr lang="ar-KW" dirty="0"/>
              <a:t>بِــدْمـــوع </a:t>
            </a:r>
            <a:r>
              <a:rPr lang="ar-KW" dirty="0" err="1"/>
              <a:t>هَــاسـجُـــد</a:t>
            </a:r>
            <a:r>
              <a:rPr lang="ar-KW" dirty="0"/>
              <a:t> عَـنـدِ رِجـلـيـك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Nothing is worth living for, but for You</a:t>
            </a:r>
            <a:br>
              <a:rPr lang="en-US" dirty="0"/>
            </a:br>
            <a:r>
              <a:rPr lang="en-US" dirty="0"/>
              <a:t>At Your feet, I kneel to worship with tears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haAʻīsh</a:t>
            </a:r>
            <a:r>
              <a:rPr lang="en-US" dirty="0"/>
              <a:t> </a:t>
            </a:r>
            <a:r>
              <a:rPr lang="en-US" dirty="0" err="1"/>
              <a:t>Līh</a:t>
            </a:r>
            <a:r>
              <a:rPr lang="en-US" dirty="0"/>
              <a:t> </a:t>
            </a:r>
          </a:p>
          <a:p>
            <a:r>
              <a:rPr lang="en-US" dirty="0" err="1"/>
              <a:t>biDmūʻ</a:t>
            </a:r>
            <a:r>
              <a:rPr lang="en-US" dirty="0"/>
              <a:t> </a:t>
            </a:r>
            <a:r>
              <a:rPr lang="en-US" dirty="0" err="1"/>
              <a:t>haAsjud</a:t>
            </a:r>
            <a:r>
              <a:rPr lang="en-US" dirty="0"/>
              <a:t> </a:t>
            </a:r>
            <a:r>
              <a:rPr lang="en-US" dirty="0" err="1"/>
              <a:t>ʻAnde</a:t>
            </a:r>
            <a:r>
              <a:rPr lang="en-US" dirty="0"/>
              <a:t> </a:t>
            </a:r>
            <a:r>
              <a:rPr lang="en-US" dirty="0" err="1"/>
              <a:t>Rejlēk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78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وِالـغــالـــي يِـــرخَــــص لــيـــك</a:t>
            </a:r>
            <a:br>
              <a:rPr lang="ar-KW" dirty="0"/>
            </a:br>
            <a:r>
              <a:rPr lang="ar-KW" dirty="0"/>
              <a:t>ده الــكُـــلّ مـا يْــســاويـــــك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Nothing is precious compared to You</a:t>
            </a:r>
            <a:br>
              <a:rPr lang="en-US" dirty="0"/>
            </a:br>
            <a:r>
              <a:rPr lang="en-US" dirty="0"/>
              <a:t>No one is worthy, no one is Like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wilGhālī</a:t>
            </a:r>
            <a:r>
              <a:rPr lang="en-US" dirty="0"/>
              <a:t> </a:t>
            </a:r>
            <a:r>
              <a:rPr lang="en-US" dirty="0" err="1"/>
              <a:t>Yerkhaṣ</a:t>
            </a:r>
            <a:r>
              <a:rPr lang="en-US" dirty="0"/>
              <a:t> </a:t>
            </a:r>
            <a:r>
              <a:rPr lang="en-US" dirty="0" err="1"/>
              <a:t>Līk</a:t>
            </a:r>
            <a:br>
              <a:rPr lang="en-US" dirty="0"/>
            </a:br>
            <a:r>
              <a:rPr lang="en-US" dirty="0"/>
              <a:t>Dal Kull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Ysāwīk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09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يَــســوع </a:t>
            </a:r>
            <a:r>
              <a:rPr lang="ar-KW" dirty="0" err="1"/>
              <a:t>بَـاسْـجُــدلَــك</a:t>
            </a:r>
            <a:r>
              <a:rPr lang="ar-KW" dirty="0"/>
              <a:t> حَـبـيـبــي</a:t>
            </a:r>
            <a:br>
              <a:rPr lang="ar-KW" dirty="0"/>
            </a:br>
            <a:r>
              <a:rPr lang="ar-KW" dirty="0" err="1"/>
              <a:t>بَـاختارَك</a:t>
            </a:r>
            <a:r>
              <a:rPr lang="ar-KW" dirty="0"/>
              <a:t> نَصيـبي، فـيك </a:t>
            </a:r>
            <a:r>
              <a:rPr lang="ar-KW" dirty="0" err="1"/>
              <a:t>بَـالْـقَـى</a:t>
            </a:r>
            <a:r>
              <a:rPr lang="ar-KW" dirty="0"/>
              <a:t> الحَـيـاة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bow down before You, oh Jesus my beloved</a:t>
            </a:r>
            <a:br>
              <a:rPr lang="en-US" dirty="0"/>
            </a:br>
            <a:r>
              <a:rPr lang="en-US" dirty="0"/>
              <a:t>You are my Portion, my Source of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Yasūʻ</a:t>
            </a:r>
            <a:r>
              <a:rPr lang="en-US" dirty="0"/>
              <a:t> </a:t>
            </a:r>
            <a:r>
              <a:rPr lang="en-US" dirty="0" err="1"/>
              <a:t>baAsjudlak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baAkhtārak</a:t>
            </a:r>
            <a:r>
              <a:rPr lang="en-US" dirty="0"/>
              <a:t> </a:t>
            </a:r>
            <a:r>
              <a:rPr lang="en-US" dirty="0" err="1"/>
              <a:t>Naṣībī</a:t>
            </a:r>
            <a:r>
              <a:rPr lang="en-US" dirty="0"/>
              <a:t>,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baAl‛āl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53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بَـاخــتــار</a:t>
            </a:r>
            <a:r>
              <a:rPr lang="ar-KW" dirty="0"/>
              <a:t> أمــوت وِتِــحـيــا فِــيَّ</a:t>
            </a:r>
            <a:br>
              <a:rPr lang="ar-KW" dirty="0"/>
            </a:br>
            <a:r>
              <a:rPr lang="ar-KW" dirty="0"/>
              <a:t>وِيْـقِــلّ كُــلِّ ما لِـيَّ، وَحـدَك تِـزيــد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chose to no longer live, but You live in me</a:t>
            </a:r>
            <a:br>
              <a:rPr lang="en-US" dirty="0"/>
            </a:br>
            <a:r>
              <a:rPr lang="en-US" dirty="0"/>
              <a:t>And all I possess decrease for You only to increase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baAkhtār</a:t>
            </a:r>
            <a:r>
              <a:rPr lang="en-US" dirty="0"/>
              <a:t> ‛</a:t>
            </a:r>
            <a:r>
              <a:rPr lang="en-US" dirty="0" err="1"/>
              <a:t>Amūt</a:t>
            </a:r>
            <a:r>
              <a:rPr lang="en-US" dirty="0"/>
              <a:t> </a:t>
            </a:r>
            <a:r>
              <a:rPr lang="en-US" dirty="0" err="1"/>
              <a:t>wiTeḥyā</a:t>
            </a:r>
            <a:r>
              <a:rPr lang="en-US" dirty="0"/>
              <a:t> </a:t>
            </a:r>
            <a:r>
              <a:rPr lang="en-US" dirty="0" err="1"/>
              <a:t>Fiyya</a:t>
            </a:r>
            <a:br>
              <a:rPr lang="en-US" dirty="0"/>
            </a:br>
            <a:r>
              <a:rPr lang="en-US" dirty="0" err="1"/>
              <a:t>wiY‛ell</a:t>
            </a:r>
            <a:r>
              <a:rPr lang="en-US" dirty="0"/>
              <a:t> </a:t>
            </a:r>
            <a:r>
              <a:rPr lang="en-US" dirty="0" err="1"/>
              <a:t>Kulle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Liyya</a:t>
            </a:r>
            <a:r>
              <a:rPr lang="en-US" dirty="0"/>
              <a:t>, </a:t>
            </a:r>
            <a:r>
              <a:rPr lang="en-US" dirty="0" err="1"/>
              <a:t>Waḥdak</a:t>
            </a:r>
            <a:r>
              <a:rPr lang="en-US" dirty="0"/>
              <a:t> </a:t>
            </a:r>
            <a:r>
              <a:rPr lang="en-US" dirty="0" err="1"/>
              <a:t>Tezīd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17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يَـســوع هَـامـسِـك، ومِــش </a:t>
            </a:r>
            <a:r>
              <a:rPr lang="ar-KW" dirty="0" err="1"/>
              <a:t>هَــارخـيــك</a:t>
            </a:r>
            <a:br>
              <a:rPr lang="ar-KW" dirty="0"/>
            </a:br>
            <a:r>
              <a:rPr lang="ar-KW" dirty="0"/>
              <a:t>أنـــا قــلــبــي تــعَــلَّـــق بــيـــك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I hold on to You and will never let go</a:t>
            </a:r>
            <a:br>
              <a:rPr lang="en-US" dirty="0"/>
            </a:br>
            <a:r>
              <a:rPr lang="en-US" dirty="0"/>
              <a:t>In You, my heart is in great fond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Yasūʻ</a:t>
            </a:r>
            <a:r>
              <a:rPr lang="en-US" dirty="0"/>
              <a:t> </a:t>
            </a:r>
            <a:r>
              <a:rPr lang="en-US" dirty="0" err="1"/>
              <a:t>haAmsik</a:t>
            </a:r>
            <a:r>
              <a:rPr lang="en-US" dirty="0"/>
              <a:t> </a:t>
            </a:r>
            <a:r>
              <a:rPr lang="en-US" dirty="0" err="1"/>
              <a:t>wMish</a:t>
            </a:r>
            <a:r>
              <a:rPr lang="en-US" dirty="0"/>
              <a:t> </a:t>
            </a:r>
            <a:r>
              <a:rPr lang="en-US" dirty="0" err="1"/>
              <a:t>haArkhīk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Tʻalla</a:t>
            </a:r>
            <a:r>
              <a:rPr lang="en-US" dirty="0"/>
              <a:t>‛ </a:t>
            </a:r>
            <a:r>
              <a:rPr lang="en-US" dirty="0" err="1"/>
              <a:t>Bīk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95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إِنــتَ</a:t>
            </a:r>
            <a:r>
              <a:rPr lang="ar-KW" dirty="0"/>
              <a:t> اللي </a:t>
            </a:r>
            <a:r>
              <a:rPr lang="ar-KW" dirty="0" err="1"/>
              <a:t>انــا</a:t>
            </a:r>
            <a:r>
              <a:rPr lang="ar-KW" dirty="0"/>
              <a:t> </a:t>
            </a:r>
            <a:r>
              <a:rPr lang="ar-KW" dirty="0" err="1"/>
              <a:t>هَــاعــيــش</a:t>
            </a:r>
            <a:r>
              <a:rPr lang="ar-KW" dirty="0"/>
              <a:t> لــيـــه</a:t>
            </a:r>
            <a:br>
              <a:rPr lang="ar-KW" dirty="0"/>
            </a:br>
            <a:r>
              <a:rPr lang="ar-KW" dirty="0"/>
              <a:t>بِــدْمـــوع </a:t>
            </a:r>
            <a:r>
              <a:rPr lang="ar-KW" dirty="0" err="1"/>
              <a:t>هَــاسـجُـــد</a:t>
            </a:r>
            <a:r>
              <a:rPr lang="ar-KW" dirty="0"/>
              <a:t> عَـنـدِ رِجـلـيـك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Nothing is worth living for, but for You</a:t>
            </a:r>
            <a:br>
              <a:rPr lang="en-US" dirty="0"/>
            </a:br>
            <a:r>
              <a:rPr lang="en-US" dirty="0"/>
              <a:t>At Your feet, I kneel to worship with tears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haAʻīsh</a:t>
            </a:r>
            <a:r>
              <a:rPr lang="en-US" dirty="0"/>
              <a:t> </a:t>
            </a:r>
            <a:r>
              <a:rPr lang="en-US" dirty="0" err="1"/>
              <a:t>Līh</a:t>
            </a:r>
            <a:r>
              <a:rPr lang="en-US" dirty="0"/>
              <a:t> </a:t>
            </a:r>
          </a:p>
          <a:p>
            <a:r>
              <a:rPr lang="en-US" dirty="0" err="1"/>
              <a:t>biDmūʻ</a:t>
            </a:r>
            <a:r>
              <a:rPr lang="en-US" dirty="0"/>
              <a:t> </a:t>
            </a:r>
            <a:r>
              <a:rPr lang="en-US" dirty="0" err="1"/>
              <a:t>haAsjud</a:t>
            </a:r>
            <a:r>
              <a:rPr lang="en-US" dirty="0"/>
              <a:t> </a:t>
            </a:r>
            <a:r>
              <a:rPr lang="en-US" dirty="0" err="1"/>
              <a:t>ʻAnde</a:t>
            </a:r>
            <a:r>
              <a:rPr lang="en-US" dirty="0"/>
              <a:t> </a:t>
            </a:r>
            <a:r>
              <a:rPr lang="en-US" dirty="0" err="1"/>
              <a:t>Rejlēk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41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وِالـغــالـــي يِـــرخَــــص لــيـــك</a:t>
            </a:r>
            <a:br>
              <a:rPr lang="ar-KW" dirty="0"/>
            </a:br>
            <a:r>
              <a:rPr lang="ar-KW" dirty="0"/>
              <a:t>ده الــكُـــلّ مـا يْــســاويـــــك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Nothing is precious compared to You</a:t>
            </a:r>
            <a:br>
              <a:rPr lang="en-US" dirty="0"/>
            </a:br>
            <a:r>
              <a:rPr lang="en-US" dirty="0"/>
              <a:t>No one is worthy, no one is Like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wilGhālī</a:t>
            </a:r>
            <a:r>
              <a:rPr lang="en-US" dirty="0"/>
              <a:t> </a:t>
            </a:r>
            <a:r>
              <a:rPr lang="en-US" dirty="0" err="1"/>
              <a:t>Yerkhaṣ</a:t>
            </a:r>
            <a:r>
              <a:rPr lang="en-US" dirty="0"/>
              <a:t> </a:t>
            </a:r>
            <a:r>
              <a:rPr lang="en-US" dirty="0" err="1"/>
              <a:t>Līk</a:t>
            </a:r>
            <a:br>
              <a:rPr lang="en-US" dirty="0"/>
            </a:br>
            <a:r>
              <a:rPr lang="en-US" dirty="0"/>
              <a:t>Dal Kull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Ysāwīk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52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يَـســوع هَـامـسِـك، ومِــش </a:t>
            </a:r>
            <a:r>
              <a:rPr lang="ar-KW" dirty="0" err="1"/>
              <a:t>هَــارخـيــك</a:t>
            </a:r>
            <a:br>
              <a:rPr lang="ar-KW" dirty="0"/>
            </a:br>
            <a:r>
              <a:rPr lang="ar-KW" dirty="0"/>
              <a:t>أنـــا قــلــبــي تــعَــلَّـــق بــيـــك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I hold on to You and will never let go</a:t>
            </a:r>
            <a:br>
              <a:rPr lang="en-US" dirty="0"/>
            </a:br>
            <a:r>
              <a:rPr lang="en-US" dirty="0"/>
              <a:t>In You, my heart is in great fond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Yasūʻ</a:t>
            </a:r>
            <a:r>
              <a:rPr lang="en-US" dirty="0"/>
              <a:t> </a:t>
            </a:r>
            <a:r>
              <a:rPr lang="en-US" dirty="0" err="1"/>
              <a:t>haAmsik</a:t>
            </a:r>
            <a:r>
              <a:rPr lang="en-US" dirty="0"/>
              <a:t> </a:t>
            </a:r>
            <a:r>
              <a:rPr lang="en-US" dirty="0" err="1"/>
              <a:t>wMish</a:t>
            </a:r>
            <a:r>
              <a:rPr lang="en-US" dirty="0"/>
              <a:t> </a:t>
            </a:r>
            <a:r>
              <a:rPr lang="en-US" dirty="0" err="1"/>
              <a:t>haArkhīk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Tʻalla</a:t>
            </a:r>
            <a:r>
              <a:rPr lang="en-US" dirty="0"/>
              <a:t>‛ </a:t>
            </a:r>
            <a:r>
              <a:rPr lang="en-US" dirty="0" err="1"/>
              <a:t>Bīk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17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إِنــتَ</a:t>
            </a:r>
            <a:r>
              <a:rPr lang="ar-KW" dirty="0"/>
              <a:t> اللي </a:t>
            </a:r>
            <a:r>
              <a:rPr lang="ar-KW" dirty="0" err="1"/>
              <a:t>انــا</a:t>
            </a:r>
            <a:r>
              <a:rPr lang="ar-KW" dirty="0"/>
              <a:t> </a:t>
            </a:r>
            <a:r>
              <a:rPr lang="ar-KW" dirty="0" err="1"/>
              <a:t>هَــاعــيــش</a:t>
            </a:r>
            <a:r>
              <a:rPr lang="ar-KW" dirty="0"/>
              <a:t> لــيـــه</a:t>
            </a:r>
            <a:br>
              <a:rPr lang="ar-KW" dirty="0"/>
            </a:br>
            <a:r>
              <a:rPr lang="ar-KW" dirty="0"/>
              <a:t>بِــدْمـــوع </a:t>
            </a:r>
            <a:r>
              <a:rPr lang="ar-KW" dirty="0" err="1"/>
              <a:t>هَــاسـجُـــد</a:t>
            </a:r>
            <a:r>
              <a:rPr lang="ar-KW" dirty="0"/>
              <a:t> عَـنـدِ رِجـلـيـك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Nothing is worth living for, but for You</a:t>
            </a:r>
            <a:br>
              <a:rPr lang="en-US" dirty="0"/>
            </a:br>
            <a:r>
              <a:rPr lang="en-US" dirty="0"/>
              <a:t>At Your feet, I kneel to worship with tears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haAʻīsh</a:t>
            </a:r>
            <a:r>
              <a:rPr lang="en-US" dirty="0"/>
              <a:t> </a:t>
            </a:r>
            <a:r>
              <a:rPr lang="en-US" dirty="0" err="1"/>
              <a:t>Līh</a:t>
            </a:r>
            <a:r>
              <a:rPr lang="en-US" dirty="0"/>
              <a:t> </a:t>
            </a:r>
          </a:p>
          <a:p>
            <a:r>
              <a:rPr lang="en-US" dirty="0" err="1"/>
              <a:t>biDmūʻ</a:t>
            </a:r>
            <a:r>
              <a:rPr lang="en-US" dirty="0"/>
              <a:t> </a:t>
            </a:r>
            <a:r>
              <a:rPr lang="en-US" dirty="0" err="1"/>
              <a:t>haAsjud</a:t>
            </a:r>
            <a:r>
              <a:rPr lang="en-US" dirty="0"/>
              <a:t> </a:t>
            </a:r>
            <a:r>
              <a:rPr lang="en-US" dirty="0" err="1"/>
              <a:t>ʻAnde</a:t>
            </a:r>
            <a:r>
              <a:rPr lang="en-US" dirty="0"/>
              <a:t> </a:t>
            </a:r>
            <a:r>
              <a:rPr lang="en-US" dirty="0" err="1"/>
              <a:t>Rejlēk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44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وِالـغــالـــي يِـــرخَــــص لــيـــك</a:t>
            </a:r>
            <a:br>
              <a:rPr lang="ar-KW" dirty="0"/>
            </a:br>
            <a:r>
              <a:rPr lang="ar-KW" dirty="0"/>
              <a:t>ده الــكُـــلّ مـا يْــســاويـــــك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Nothing is precious compared to You</a:t>
            </a:r>
            <a:br>
              <a:rPr lang="en-US" dirty="0"/>
            </a:br>
            <a:r>
              <a:rPr lang="en-US" dirty="0"/>
              <a:t>No one is worthy, no one is Like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wilGhālī</a:t>
            </a:r>
            <a:r>
              <a:rPr lang="en-US" dirty="0"/>
              <a:t> </a:t>
            </a:r>
            <a:r>
              <a:rPr lang="en-US" dirty="0" err="1"/>
              <a:t>Yerkhaṣ</a:t>
            </a:r>
            <a:r>
              <a:rPr lang="en-US" dirty="0"/>
              <a:t> </a:t>
            </a:r>
            <a:r>
              <a:rPr lang="en-US" dirty="0" err="1"/>
              <a:t>Līk</a:t>
            </a:r>
            <a:br>
              <a:rPr lang="en-US" dirty="0"/>
            </a:br>
            <a:r>
              <a:rPr lang="en-US" dirty="0"/>
              <a:t>Dal Kull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Ysāwīk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67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345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1090</TotalTime>
  <Words>703</Words>
  <Application>Microsoft Office PowerPoint</Application>
  <PresentationFormat>Widescreen</PresentationFormat>
  <Paragraphs>62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Calibri</vt:lpstr>
      <vt:lpstr>Times New Roman</vt:lpstr>
      <vt:lpstr>Calibri Light</vt:lpstr>
      <vt:lpstr>Arial</vt:lpstr>
      <vt:lpstr>5_Office Theme</vt:lpstr>
      <vt:lpstr>يَـسـوع سُـؤلِ قَـلـبـي إِنـتَ</vt:lpstr>
      <vt:lpstr>يَــســوع سُــؤلِ قَــلــبــي إِنـــتَ  مُـشـتَـهـايَ إِنــتَ، شُـوقِـي وطِـلـبِـتـي</vt:lpstr>
      <vt:lpstr>مُـشـتــاق أكـسَـــر كُـــلِّ غــالــــي تِـبـقَى انـتَ انـشِـغـالـي وِلْمَجـدَك أَعـيـش</vt:lpstr>
      <vt:lpstr>يَـســوع هَـامـسِـك، ومِــش هَــارخـيــك أنـــا قــلــبــي تــعَــلَّـــق بــيـــك</vt:lpstr>
      <vt:lpstr>إِنــتَ اللي انــا هَــاعــيــش لــيـــه بِــدْمـــوع هَــاسـجُـــد عَـنـدِ رِجـلـيـك</vt:lpstr>
      <vt:lpstr>وِالـغــالـــي يِـــرخَــــص لــيـــك ده الــكُـــلّ مـا يْــســاويـــــك</vt:lpstr>
      <vt:lpstr>يَـســوع هَـامـسِـك، ومِــش هَــارخـيــك أنـــا قــلــبــي تــعَــلَّـــق بــيـــك</vt:lpstr>
      <vt:lpstr>إِنــتَ اللي انــا هَــاعــيــش لــيـــه بِــدْمـــوع هَــاسـجُـــد عَـنـدِ رِجـلـيـك</vt:lpstr>
      <vt:lpstr>وِالـغــالـــي يِـــرخَــــص لــيـــك ده الــكُـــلّ مـا يْــســاويـــــك</vt:lpstr>
      <vt:lpstr>يَــســوع بَـاسْـجُــدلَــك حَـبـيـبــي بَـاختارَك نَصيـبي، فـيك بَـالْـقَـى الحَـيـاة</vt:lpstr>
      <vt:lpstr>بَـاخــتــار أمــوت وِتِــحـيــا فِــيَّ وِيْـقِــلّ كُــلِّ ما لِـيَّ، وَحـدَك تِـزيــد</vt:lpstr>
      <vt:lpstr>يَـســوع هَـامـسِـك، ومِــش هَــارخـيــك أنـــا قــلــبــي تــعَــلَّـــق بــيـــك</vt:lpstr>
      <vt:lpstr>إِنــتَ اللي انــا هَــاعــيــش لــيـــه بِــدْمـــوع هَــاسـجُـــد عَـنـدِ رِجـلـيـك</vt:lpstr>
      <vt:lpstr>وِالـغــالـــي يِـــرخَــــص لــيـــك ده الــكُـــلّ مـا يْــســاويـــــك</vt:lpstr>
      <vt:lpstr>يَـســوع هَـامـسِـك، ومِــش هَــارخـيــك أنـــا قــلــبــي تــعَــلَّـــق بــيـــك</vt:lpstr>
      <vt:lpstr>إِنــتَ اللي انــا هَــاعــيــش لــيـــه بِــدْمـــوع هَــاسـجُـــد عَـنـدِ رِجـلـيـك</vt:lpstr>
      <vt:lpstr>وِالـغــالـــي يِـــرخَــــص لــيـــك ده الــكُـــلّ مـا يْــســاويـــــك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Yasūʻ Su‛li Qalbī ‛Enta - يسوع سؤل قلبي أنت</dc:title>
  <dc:subject/>
  <dc:creator>Nizar Fares</dc:creator>
  <cp:lastModifiedBy>Pascale Hage</cp:lastModifiedBy>
  <cp:revision>192</cp:revision>
  <dcterms:created xsi:type="dcterms:W3CDTF">2014-06-01T05:24:09Z</dcterms:created>
  <dcterms:modified xsi:type="dcterms:W3CDTF">2025-04-18T16:33:26Z</dcterms:modified>
  <cp:category/>
</cp:coreProperties>
</file>