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9" r:id="rId4"/>
    <p:sldId id="258" r:id="rId5"/>
    <p:sldId id="263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71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61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56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26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46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8931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641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564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913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31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527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7FC4E20E-3CC6-1BDF-193E-4973733A9D7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696200" y="6050280"/>
            <a:ext cx="4328160" cy="640080"/>
          </a:xfrm>
        </p:spPr>
        <p:txBody>
          <a:bodyPr/>
          <a:lstStyle/>
          <a:p>
            <a:r>
              <a:rPr lang="en-US" dirty="0"/>
              <a:t>Lyrics by: Gerges Halim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D17A5DB-F0AC-41F5-1D3F-C23674A9359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696200" y="5318760"/>
            <a:ext cx="432816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Gerges Halim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DAA0A41-5880-A947-E784-E4603CCF511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7369629" cy="640080"/>
          </a:xfrm>
        </p:spPr>
        <p:txBody>
          <a:bodyPr>
            <a:normAutofit/>
          </a:bodyPr>
          <a:lstStyle/>
          <a:p>
            <a:r>
              <a:rPr lang="en-US" dirty="0"/>
              <a:t>Music by: Lenny LeBlanc / Paul </a:t>
            </a:r>
            <a:r>
              <a:rPr lang="en-US" dirty="0" err="1"/>
              <a:t>Baloche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823DA63C-9A94-43D0-33B9-572548D2618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7369629" cy="640080"/>
          </a:xfrm>
        </p:spPr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Lenny LeBlanc / Paul </a:t>
            </a:r>
            <a:r>
              <a:rPr lang="en-US" dirty="0" err="1"/>
              <a:t>Baloche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576E8246-603A-93D4-3456-1A24299EEC9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696200" y="4587240"/>
            <a:ext cx="4328160" cy="640080"/>
          </a:xfrm>
        </p:spPr>
        <p:txBody>
          <a:bodyPr>
            <a:normAutofit/>
          </a:bodyPr>
          <a:lstStyle/>
          <a:p>
            <a:r>
              <a:rPr lang="ar-KW" dirty="0"/>
              <a:t>كلمات: جرجس حليم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5A846E2C-A331-B013-4139-5C7EDE813C2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7369629" cy="640080"/>
          </a:xfrm>
        </p:spPr>
        <p:txBody>
          <a:bodyPr>
            <a:normAutofit/>
          </a:bodyPr>
          <a:lstStyle/>
          <a:p>
            <a:r>
              <a:rPr lang="ar-KW" dirty="0"/>
              <a:t>تلحين: </a:t>
            </a:r>
            <a:r>
              <a:rPr lang="en-US" dirty="0"/>
              <a:t>Lenny LeBlanc / Paul </a:t>
            </a:r>
            <a:r>
              <a:rPr lang="en-US" dirty="0" err="1"/>
              <a:t>Baloche</a:t>
            </a:r>
            <a:endParaRPr lang="en-US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فَــوْقَ كُـلِّ قُــوَّة وَرِيــاسَــة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Above All Powers, Above All Kings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Fawqa</a:t>
            </a:r>
            <a:r>
              <a:rPr lang="en-US" dirty="0"/>
              <a:t> Kulli </a:t>
            </a:r>
            <a:r>
              <a:rPr lang="en-US" dirty="0" err="1"/>
              <a:t>Quwwa</a:t>
            </a:r>
            <a:r>
              <a:rPr lang="en-US" dirty="0"/>
              <a:t> </a:t>
            </a:r>
            <a:r>
              <a:rPr lang="en-US" dirty="0" err="1"/>
              <a:t>waRiyāsa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فَــوْقَ كُـــلِّ قُـــوَّةٍ وَرِيــاسَـــةٍ </a:t>
            </a:r>
            <a:br>
              <a:rPr lang="ar-KW" dirty="0"/>
            </a:br>
            <a:r>
              <a:rPr lang="ar-KW" dirty="0"/>
              <a:t>فَــوْقَ كُـــلِّ </a:t>
            </a:r>
            <a:r>
              <a:rPr lang="ar-KW" dirty="0" err="1"/>
              <a:t>إِســـمٍ</a:t>
            </a:r>
            <a:r>
              <a:rPr lang="ar-KW" dirty="0"/>
              <a:t> وَسِــيــــادَةٍ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Above all powers, above all kings</a:t>
            </a:r>
            <a:br>
              <a:rPr lang="en-US" dirty="0"/>
            </a:br>
            <a:r>
              <a:rPr lang="en-US" dirty="0"/>
              <a:t>Above all nature and all created things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Fawqa</a:t>
            </a:r>
            <a:r>
              <a:rPr lang="en-US" dirty="0"/>
              <a:t> Kulli </a:t>
            </a:r>
            <a:r>
              <a:rPr lang="en-US" dirty="0" err="1"/>
              <a:t>Quwwaten</a:t>
            </a:r>
            <a:r>
              <a:rPr lang="en-US" dirty="0"/>
              <a:t> </a:t>
            </a:r>
            <a:r>
              <a:rPr lang="en-US" dirty="0" err="1"/>
              <a:t>waRiyāsaten</a:t>
            </a:r>
            <a:r>
              <a:rPr lang="en-US" dirty="0"/>
              <a:t> </a:t>
            </a:r>
            <a:r>
              <a:rPr lang="en-US" dirty="0" err="1"/>
              <a:t>Fawqa</a:t>
            </a:r>
            <a:r>
              <a:rPr lang="en-US" dirty="0"/>
              <a:t> Kulli ‛</a:t>
            </a:r>
            <a:r>
              <a:rPr lang="en-US" dirty="0" err="1"/>
              <a:t>Esmen</a:t>
            </a:r>
            <a:r>
              <a:rPr lang="en-US" dirty="0"/>
              <a:t> </a:t>
            </a:r>
            <a:r>
              <a:rPr lang="en-US" dirty="0" err="1"/>
              <a:t>waSiyādaten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أنـتَ قائِــمٌ، جـالِــسٌ فـي السَّـمـوات </a:t>
            </a:r>
            <a:br>
              <a:rPr lang="ar-KW" dirty="0"/>
            </a:br>
            <a:r>
              <a:rPr lang="ar-KW" dirty="0"/>
              <a:t>تَـخـضَــعُ لَــكَ كُــلُّ الأشــيــــاء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Above all wisdom and all the ways of man,</a:t>
            </a:r>
            <a:br>
              <a:rPr lang="en-US" dirty="0"/>
            </a:br>
            <a:r>
              <a:rPr lang="en-US" dirty="0"/>
              <a:t>You were here before the world began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‛Anta </a:t>
            </a:r>
            <a:r>
              <a:rPr lang="en-US" dirty="0" err="1"/>
              <a:t>Qā‛emon</a:t>
            </a:r>
            <a:r>
              <a:rPr lang="en-US" dirty="0"/>
              <a:t>, </a:t>
            </a:r>
            <a:r>
              <a:rPr lang="en-US" dirty="0" err="1"/>
              <a:t>Jālison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Ssamāwāt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Takhḍaʻu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Kullul</a:t>
            </a:r>
            <a:r>
              <a:rPr lang="en-US" dirty="0"/>
              <a:t> ‛</a:t>
            </a:r>
            <a:r>
              <a:rPr lang="en-US" dirty="0" err="1"/>
              <a:t>Ashyā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38397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14103F5C-1B2E-267C-55DE-83929320C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أنـتَ مُـسـتَـحِـقٌّ أَن تَـأخُــذَ الـمَـجْـــدَ </a:t>
            </a:r>
            <a:br>
              <a:rPr lang="ar-KW" dirty="0"/>
            </a:br>
            <a:r>
              <a:rPr lang="ar-KW" dirty="0"/>
              <a:t>وَالــقُـــدرَةَ وَالــكَـــرامَـــــةَ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E35AA20-A4FD-DCE4-7FA1-197A10366E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Crucified laid behind a stone, </a:t>
            </a:r>
            <a:br>
              <a:rPr lang="en-US" dirty="0"/>
            </a:br>
            <a:r>
              <a:rPr lang="en-US" dirty="0"/>
              <a:t>You lived to die rejected and alone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1FEE6C7-CE8C-3557-9DD9-BE6B10C293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‛Anta </a:t>
            </a:r>
            <a:r>
              <a:rPr lang="en-US" dirty="0" err="1"/>
              <a:t>Mustaḥiqqon</a:t>
            </a:r>
            <a:r>
              <a:rPr lang="en-US" dirty="0"/>
              <a:t> ‛An </a:t>
            </a:r>
            <a:r>
              <a:rPr lang="en-US" dirty="0" err="1"/>
              <a:t>Ta‛khudhal</a:t>
            </a:r>
            <a:r>
              <a:rPr lang="en-US" dirty="0"/>
              <a:t> </a:t>
            </a:r>
            <a:r>
              <a:rPr lang="en-US" dirty="0" err="1"/>
              <a:t>Majda</a:t>
            </a:r>
            <a:r>
              <a:rPr lang="en-US" dirty="0"/>
              <a:t>, </a:t>
            </a:r>
            <a:r>
              <a:rPr lang="en-US" dirty="0" err="1"/>
              <a:t>walQudrata</a:t>
            </a:r>
            <a:r>
              <a:rPr lang="en-US" dirty="0"/>
              <a:t> </a:t>
            </a:r>
            <a:r>
              <a:rPr lang="en-US" dirty="0" err="1"/>
              <a:t>walKarāmata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29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قَـــدْ ذُبِــحْـــتَ وَاشـتَــرَيــتَـــنــا </a:t>
            </a:r>
            <a:br>
              <a:rPr lang="ar-KW" dirty="0"/>
            </a:br>
            <a:r>
              <a:rPr lang="ar-KW" dirty="0"/>
              <a:t>فَــدَيْـتَــنــا بِــدَمِــكَ .. نُــحِــبُّــكَ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Dhubeḥta</a:t>
            </a:r>
            <a:r>
              <a:rPr lang="en-US" dirty="0"/>
              <a:t> </a:t>
            </a:r>
            <a:r>
              <a:rPr lang="en-US" dirty="0" err="1"/>
              <a:t>waEstaraytanā</a:t>
            </a:r>
            <a:r>
              <a:rPr lang="en-US" dirty="0"/>
              <a:t> </a:t>
            </a:r>
            <a:r>
              <a:rPr lang="en-US" dirty="0" err="1"/>
              <a:t>Fadaytanā</a:t>
            </a:r>
            <a:r>
              <a:rPr lang="en-US" dirty="0"/>
              <a:t> </a:t>
            </a:r>
            <a:r>
              <a:rPr lang="en-US" dirty="0" err="1"/>
              <a:t>biDamika</a:t>
            </a:r>
            <a:r>
              <a:rPr lang="en-US" dirty="0"/>
              <a:t> .. </a:t>
            </a:r>
            <a:r>
              <a:rPr lang="en-US" dirty="0" err="1"/>
              <a:t>Nuḥibbuka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52745C-AC89-2675-70FB-B4D2F42BF3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Like a rose trampled on the ground,</a:t>
            </a:r>
          </a:p>
          <a:p>
            <a:r>
              <a:rPr lang="en-US" dirty="0"/>
              <a:t>You took the fall and You thought of me</a:t>
            </a:r>
          </a:p>
        </p:txBody>
      </p:sp>
    </p:spTree>
    <p:extLst>
      <p:ext uri="{BB962C8B-B14F-4D97-AF65-F5344CB8AC3E}">
        <p14:creationId xmlns:p14="http://schemas.microsoft.com/office/powerpoint/2010/main" val="347750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663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663</TotalTime>
  <Words>195</Words>
  <Application>Microsoft Office PowerPoint</Application>
  <PresentationFormat>Widescreen</PresentationFormat>
  <Paragraphs>23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 Light</vt:lpstr>
      <vt:lpstr>Arial</vt:lpstr>
      <vt:lpstr>Times New Roman</vt:lpstr>
      <vt:lpstr>Calibri</vt:lpstr>
      <vt:lpstr>5_Office Theme</vt:lpstr>
      <vt:lpstr>فَــوْقَ كُـلِّ قُــوَّة وَرِيــاسَــة</vt:lpstr>
      <vt:lpstr>فَــوْقَ كُـــلِّ قُـــوَّةٍ وَرِيــاسَـــةٍ  فَــوْقَ كُـــلِّ إِســـمٍ وَسِــيــــادَةٍ</vt:lpstr>
      <vt:lpstr>أنـتَ قائِــمٌ، جـالِــسٌ فـي السَّـمـوات  تَـخـضَــعُ لَــكَ كُــلُّ الأشــيــــاء</vt:lpstr>
      <vt:lpstr>أنـتَ مُـسـتَـحِـقٌّ أَن تَـأخُــذَ الـمَـجْـــدَ  وَالــقُـــدرَةَ وَالــكَـــرامَـــــةَ</vt:lpstr>
      <vt:lpstr>قَـــدْ ذُبِــحْـــتَ وَاشـتَــرَيــتَـــنــا  فَــدَيْـتَــنــا بِــدَمِــكَ .. نُــحِــبُّــكَ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Fawqa Kulli Quwwa - فوق كل قوة</dc:title>
  <dc:subject/>
  <dc:creator>Nizart</dc:creator>
  <cp:lastModifiedBy>Pascale Hage</cp:lastModifiedBy>
  <cp:revision>78</cp:revision>
  <dcterms:created xsi:type="dcterms:W3CDTF">2014-06-01T05:24:09Z</dcterms:created>
  <dcterms:modified xsi:type="dcterms:W3CDTF">2025-04-18T14:54:57Z</dcterms:modified>
  <cp:category/>
</cp:coreProperties>
</file>