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59" r:id="rId4"/>
    <p:sldId id="262" r:id="rId5"/>
    <p:sldId id="287" r:id="rId6"/>
    <p:sldId id="290" r:id="rId7"/>
    <p:sldId id="265" r:id="rId8"/>
    <p:sldId id="267" r:id="rId9"/>
    <p:sldId id="291" r:id="rId10"/>
    <p:sldId id="292" r:id="rId11"/>
    <p:sldId id="28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68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63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004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64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08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8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815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717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877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763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52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2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بِــيــحِــبِّـــنـــــــي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Loves Me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biḤebbenī</a:t>
            </a:r>
            <a:endParaRPr lang="en-US" dirty="0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DA4BDD54-E318-33ED-872C-C4842DE00FA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22240" y="6050280"/>
            <a:ext cx="6802120" cy="640080"/>
          </a:xfrm>
        </p:spPr>
        <p:txBody>
          <a:bodyPr>
            <a:normAutofit/>
          </a:bodyPr>
          <a:lstStyle/>
          <a:p>
            <a:r>
              <a:rPr lang="pl-PL" dirty="0"/>
              <a:t>Lyrics by: Archpriest Zakaria Botros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E98CA790-ED01-0C07-9779-A95DB59CCDE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22240" y="5318760"/>
            <a:ext cx="6802120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‛</a:t>
            </a:r>
            <a:r>
              <a:rPr lang="en-US" dirty="0" err="1"/>
              <a:t>alQummus</a:t>
            </a:r>
            <a:r>
              <a:rPr lang="en-US" dirty="0"/>
              <a:t> Zakaria </a:t>
            </a:r>
            <a:r>
              <a:rPr lang="en-US" dirty="0" err="1"/>
              <a:t>Botros</a:t>
            </a:r>
            <a:endParaRPr lang="en-US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A343EA9-0757-3548-6C6D-4950A142616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4765040" cy="640080"/>
          </a:xfrm>
        </p:spPr>
        <p:txBody>
          <a:bodyPr/>
          <a:lstStyle/>
          <a:p>
            <a:r>
              <a:rPr lang="en-US" dirty="0"/>
              <a:t>Music by: </a:t>
            </a:r>
            <a:r>
              <a:rPr lang="en-US" dirty="0" err="1"/>
              <a:t>Bahgat</a:t>
            </a:r>
            <a:r>
              <a:rPr lang="en-US" dirty="0"/>
              <a:t> </a:t>
            </a:r>
            <a:r>
              <a:rPr lang="en-US" dirty="0" err="1"/>
              <a:t>Adly</a:t>
            </a:r>
            <a:endParaRPr lang="en-US" dirty="0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239E85D5-B1A6-7A30-88FE-9B61B434E4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4765040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</a:t>
            </a:r>
            <a:r>
              <a:rPr lang="en-US" dirty="0" err="1"/>
              <a:t>Bahgat</a:t>
            </a:r>
            <a:r>
              <a:rPr lang="en-US" dirty="0"/>
              <a:t> </a:t>
            </a:r>
            <a:r>
              <a:rPr lang="en-US" dirty="0" err="1"/>
              <a:t>Adly</a:t>
            </a:r>
            <a:endParaRPr lang="en-US" dirty="0"/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CF2441B6-3D2B-ECD0-5184-B84AE37CB78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222240" y="4587240"/>
            <a:ext cx="6802120" cy="640080"/>
          </a:xfrm>
        </p:spPr>
        <p:txBody>
          <a:bodyPr/>
          <a:lstStyle/>
          <a:p>
            <a:r>
              <a:rPr lang="ar-KW" dirty="0"/>
              <a:t>كلمات: القمُّص زكريا بطرس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6F5FB2E8-A439-419D-8EAF-39F681FBD92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4765040" cy="640080"/>
          </a:xfrm>
        </p:spPr>
        <p:txBody>
          <a:bodyPr/>
          <a:lstStyle/>
          <a:p>
            <a:r>
              <a:rPr lang="ar-KW" dirty="0"/>
              <a:t>تلحين: بهجت عدلي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بِـيـحِـبِّـنـي</a:t>
            </a:r>
            <a:r>
              <a:rPr lang="ar-KW" dirty="0"/>
              <a:t> مِـش لأنِّـي </a:t>
            </a:r>
            <a:r>
              <a:rPr lang="ar-KW" dirty="0" err="1"/>
              <a:t>انـا</a:t>
            </a:r>
            <a:r>
              <a:rPr lang="ar-KW" dirty="0"/>
              <a:t> </a:t>
            </a:r>
            <a:r>
              <a:rPr lang="ar-KW" dirty="0" err="1"/>
              <a:t>حَـبِّـيـتُـه</a:t>
            </a:r>
            <a:br>
              <a:rPr lang="ar-KW" dirty="0"/>
            </a:br>
            <a:r>
              <a:rPr lang="ar-KW" dirty="0"/>
              <a:t>هُـوَّ الِّـلي بَـدا بِالحُـبِّ قَـبـلِ ما جِـيـتُـه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God loves me not because I loved Him</a:t>
            </a:r>
            <a:br>
              <a:rPr lang="en-US" dirty="0"/>
            </a:br>
            <a:r>
              <a:rPr lang="en-US" dirty="0"/>
              <a:t>He loved me first, even before I came to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biḤebbenī</a:t>
            </a:r>
            <a:r>
              <a:rPr lang="en-US" dirty="0"/>
              <a:t>, Mish </a:t>
            </a:r>
            <a:r>
              <a:rPr lang="en-US" dirty="0" err="1"/>
              <a:t>li</a:t>
            </a:r>
            <a:r>
              <a:rPr lang="en-US" sz="6600" dirty="0" err="1"/>
              <a:t>‛</a:t>
            </a:r>
            <a:r>
              <a:rPr lang="en-US" dirty="0" err="1"/>
              <a:t>Annanā</a:t>
            </a:r>
            <a:r>
              <a:rPr lang="en-US" dirty="0"/>
              <a:t> </a:t>
            </a:r>
            <a:r>
              <a:rPr lang="en-US" dirty="0" err="1"/>
              <a:t>Ḥabbētu</a:t>
            </a:r>
            <a:br>
              <a:rPr lang="en-US" dirty="0"/>
            </a:br>
            <a:r>
              <a:rPr lang="en-US" dirty="0" err="1"/>
              <a:t>Ḥuwwa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Badā</a:t>
            </a:r>
            <a:r>
              <a:rPr lang="en-US" dirty="0"/>
              <a:t> </a:t>
            </a:r>
            <a:r>
              <a:rPr lang="en-US" dirty="0" err="1"/>
              <a:t>belḤubbi</a:t>
            </a:r>
            <a:r>
              <a:rPr lang="en-US" dirty="0"/>
              <a:t> </a:t>
            </a:r>
            <a:br>
              <a:rPr lang="en-US" dirty="0"/>
            </a:br>
            <a:r>
              <a:rPr lang="en-US" sz="6600" dirty="0"/>
              <a:t>‛</a:t>
            </a:r>
            <a:r>
              <a:rPr lang="en-US" dirty="0" err="1"/>
              <a:t>Abli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Gētu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90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وِلأَنِّـي خـاطـي وعَــبْــد رَفَـضْـتُـه وعـاديـتُـه</a:t>
            </a:r>
            <a:br>
              <a:rPr lang="ar-KW" dirty="0"/>
            </a:br>
            <a:r>
              <a:rPr lang="ar-KW" dirty="0"/>
              <a:t>وِلِـلجَحـيـم أَنـا مـاشـي وعُـمــري مـا نـاديـتُـه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I rejected Him and stood in enmity against Him because I was a sinner and a slave. To hell I was walking and never called on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wili</a:t>
            </a:r>
            <a:r>
              <a:rPr lang="en-US" sz="6600" dirty="0" err="1"/>
              <a:t>‛</a:t>
            </a:r>
            <a:r>
              <a:rPr lang="en-US" dirty="0" err="1"/>
              <a:t>Annī</a:t>
            </a:r>
            <a:r>
              <a:rPr lang="en-US" dirty="0"/>
              <a:t> </a:t>
            </a:r>
            <a:r>
              <a:rPr lang="en-US" dirty="0" err="1"/>
              <a:t>Khāṭī</a:t>
            </a:r>
            <a:r>
              <a:rPr lang="en-US" dirty="0"/>
              <a:t> </a:t>
            </a:r>
            <a:r>
              <a:rPr lang="en-US" dirty="0" err="1"/>
              <a:t>wʻAbde</a:t>
            </a:r>
            <a:r>
              <a:rPr lang="en-US" dirty="0"/>
              <a:t> </a:t>
            </a:r>
            <a:r>
              <a:rPr lang="en-US" dirty="0" err="1"/>
              <a:t>Rafaḍtu</a:t>
            </a:r>
            <a:r>
              <a:rPr lang="en-US" dirty="0"/>
              <a:t> </a:t>
            </a:r>
            <a:r>
              <a:rPr lang="en-US" dirty="0" err="1"/>
              <a:t>wʻĀdētu</a:t>
            </a:r>
            <a:r>
              <a:rPr lang="en-US" dirty="0"/>
              <a:t>, </a:t>
            </a:r>
            <a:r>
              <a:rPr lang="en-US" dirty="0" err="1"/>
              <a:t>wililJaḥīm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Māshī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wʻUmrī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Nādētu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52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حَـوَّطـنـي بِـالحُـبِّ وأَشـرَق فـي قَـلـبي الـنُّـور</a:t>
            </a:r>
            <a:br>
              <a:rPr lang="ar-KW" dirty="0"/>
            </a:br>
            <a:r>
              <a:rPr lang="ar-KW" dirty="0"/>
              <a:t>خَـبَّـط عَـلَـى بـابـي، فَـتَحْـتِـلُّـه وِمَـلانـي سْـرور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With His Love He bounded me and made His Light shine in my heart. He knocked on my door, I opened for Him and He so filled my heart with joy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Ḥawwaṭnī</a:t>
            </a:r>
            <a:r>
              <a:rPr lang="en-US" dirty="0"/>
              <a:t> </a:t>
            </a:r>
            <a:r>
              <a:rPr lang="en-US" dirty="0" err="1"/>
              <a:t>belḤubbi</a:t>
            </a:r>
            <a:r>
              <a:rPr lang="en-US" dirty="0"/>
              <a:t> </a:t>
            </a:r>
            <a:r>
              <a:rPr lang="en-US" dirty="0" err="1"/>
              <a:t>w‛Ashraq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Nnūr</a:t>
            </a:r>
            <a:r>
              <a:rPr lang="en-US" dirty="0"/>
              <a:t>, </a:t>
            </a:r>
            <a:r>
              <a:rPr lang="en-US" dirty="0" err="1"/>
              <a:t>Khabbaṭ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Bābī</a:t>
            </a:r>
            <a:r>
              <a:rPr lang="en-US" dirty="0"/>
              <a:t> </a:t>
            </a:r>
            <a:r>
              <a:rPr lang="en-US" dirty="0" err="1"/>
              <a:t>Fataḥtillu</a:t>
            </a:r>
            <a:r>
              <a:rPr lang="en-US" dirty="0"/>
              <a:t> </a:t>
            </a:r>
            <a:r>
              <a:rPr lang="en-US" dirty="0" err="1"/>
              <a:t>wiMalānī</a:t>
            </a:r>
            <a:r>
              <a:rPr lang="en-US" dirty="0"/>
              <a:t> </a:t>
            </a:r>
            <a:r>
              <a:rPr lang="en-US" dirty="0" err="1"/>
              <a:t>Srūr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29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هُـوَّ الِّـلي بَـدا بِالحُـبِّ قَـبـلِ ما جِـيـتُـه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loved me first, even before I came to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Ḥuwwa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Badā</a:t>
            </a:r>
            <a:r>
              <a:rPr lang="en-US" dirty="0"/>
              <a:t> </a:t>
            </a:r>
            <a:r>
              <a:rPr lang="en-US" dirty="0" err="1"/>
              <a:t>belḤubbi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Abli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Gētu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91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بِـيـحِـبِّـنـي</a:t>
            </a:r>
            <a:r>
              <a:rPr lang="ar-KW" dirty="0"/>
              <a:t> مِـش لأنِّـي </a:t>
            </a:r>
            <a:r>
              <a:rPr lang="ar-KW" dirty="0" err="1"/>
              <a:t>انـا</a:t>
            </a:r>
            <a:r>
              <a:rPr lang="ar-KW" dirty="0"/>
              <a:t> </a:t>
            </a:r>
            <a:r>
              <a:rPr lang="ar-KW" dirty="0" err="1"/>
              <a:t>حَـبِّـيـتُـه</a:t>
            </a:r>
            <a:br>
              <a:rPr lang="ar-KW" dirty="0"/>
            </a:br>
            <a:r>
              <a:rPr lang="ar-KW" dirty="0"/>
              <a:t>هُـوَّ الِّـلي بَـدا بِالحُـبِّ قَـبـلِ ما جِـيـتُـه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God loves me not because I loved Him</a:t>
            </a:r>
            <a:br>
              <a:rPr lang="en-US" dirty="0"/>
            </a:br>
            <a:r>
              <a:rPr lang="en-US" dirty="0"/>
              <a:t>He loved me first, even before I came to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biḤebbenī</a:t>
            </a:r>
            <a:r>
              <a:rPr lang="en-US" dirty="0"/>
              <a:t>, Mish </a:t>
            </a:r>
            <a:r>
              <a:rPr lang="en-US" dirty="0" err="1"/>
              <a:t>li</a:t>
            </a:r>
            <a:r>
              <a:rPr lang="en-US" sz="6600" dirty="0" err="1"/>
              <a:t>‛</a:t>
            </a:r>
            <a:r>
              <a:rPr lang="en-US" dirty="0" err="1"/>
              <a:t>Annanā</a:t>
            </a:r>
            <a:r>
              <a:rPr lang="en-US" dirty="0"/>
              <a:t> </a:t>
            </a:r>
            <a:r>
              <a:rPr lang="en-US" dirty="0" err="1"/>
              <a:t>Ḥabbētu</a:t>
            </a:r>
            <a:br>
              <a:rPr lang="en-US" dirty="0"/>
            </a:br>
            <a:r>
              <a:rPr lang="en-US" dirty="0" err="1"/>
              <a:t>Ḥuwwa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Badā</a:t>
            </a:r>
            <a:r>
              <a:rPr lang="en-US" dirty="0"/>
              <a:t> </a:t>
            </a:r>
            <a:r>
              <a:rPr lang="en-US" dirty="0" err="1"/>
              <a:t>belḤubbi</a:t>
            </a:r>
            <a:r>
              <a:rPr lang="en-US" dirty="0"/>
              <a:t> </a:t>
            </a:r>
            <a:br>
              <a:rPr lang="en-US" dirty="0"/>
            </a:br>
            <a:r>
              <a:rPr lang="en-US" sz="6600" dirty="0"/>
              <a:t>‛</a:t>
            </a:r>
            <a:r>
              <a:rPr lang="en-US" dirty="0" err="1"/>
              <a:t>Abli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Gētu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08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بَـهـجِـتي بِالـلِّـي دَعـاني وَانا لَـبِّـيـتُـه</a:t>
            </a:r>
            <a:br>
              <a:rPr lang="ar-KW" dirty="0"/>
            </a:br>
            <a:r>
              <a:rPr lang="ar-KW" dirty="0"/>
              <a:t>وِقَـلِّي: </a:t>
            </a:r>
            <a:r>
              <a:rPr lang="ar-KW" dirty="0" err="1"/>
              <a:t>انـتَ</a:t>
            </a:r>
            <a:r>
              <a:rPr lang="ar-KW" dirty="0"/>
              <a:t> إِبـنـي الغالـي الـلِّـي </a:t>
            </a:r>
            <a:r>
              <a:rPr lang="ar-KW" dirty="0" err="1"/>
              <a:t>حَـبـيـتُـه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Oh, how delighted I am in Whom who called me, and I responded</a:t>
            </a:r>
            <a:br>
              <a:rPr lang="en-US" dirty="0"/>
            </a:br>
            <a:r>
              <a:rPr lang="en-US" dirty="0"/>
              <a:t>He said to me: ‘You are my dear son whom I loved’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Bahjitī</a:t>
            </a:r>
            <a:r>
              <a:rPr lang="en-US" dirty="0"/>
              <a:t> </a:t>
            </a:r>
            <a:r>
              <a:rPr lang="en-US" dirty="0" err="1"/>
              <a:t>biLlī</a:t>
            </a:r>
            <a:r>
              <a:rPr lang="en-US" dirty="0"/>
              <a:t> </a:t>
            </a:r>
            <a:r>
              <a:rPr lang="en-US" dirty="0" err="1"/>
              <a:t>Daʻānī</a:t>
            </a:r>
            <a:r>
              <a:rPr lang="en-US" dirty="0"/>
              <a:t>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Labbētu</a:t>
            </a:r>
            <a:br>
              <a:rPr lang="en-US" dirty="0"/>
            </a:br>
            <a:r>
              <a:rPr lang="en-US" dirty="0" err="1"/>
              <a:t>wi‛Allī</a:t>
            </a:r>
            <a:r>
              <a:rPr lang="en-US" dirty="0"/>
              <a:t>: </a:t>
            </a:r>
            <a:r>
              <a:rPr lang="en-US" dirty="0" err="1"/>
              <a:t>Enta</a:t>
            </a:r>
            <a:r>
              <a:rPr lang="en-US" dirty="0"/>
              <a:t> ‛</a:t>
            </a:r>
            <a:r>
              <a:rPr lang="en-US" dirty="0" err="1"/>
              <a:t>Ebnīl</a:t>
            </a:r>
            <a:r>
              <a:rPr lang="en-US" dirty="0"/>
              <a:t> </a:t>
            </a:r>
            <a:r>
              <a:rPr lang="en-US" dirty="0" err="1"/>
              <a:t>Ghālī</a:t>
            </a:r>
            <a:r>
              <a:rPr lang="en-US" dirty="0"/>
              <a:t> 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Ḥabētu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16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فـي الأرضِ </a:t>
            </a:r>
            <a:r>
              <a:rPr lang="ar-KW" dirty="0" err="1"/>
              <a:t>هِـدايَـه</a:t>
            </a:r>
            <a:r>
              <a:rPr lang="ar-KW" dirty="0"/>
              <a:t> وفي </a:t>
            </a:r>
            <a:r>
              <a:rPr lang="ar-KW" dirty="0" err="1"/>
              <a:t>الـسَّـمـا</a:t>
            </a:r>
            <a:r>
              <a:rPr lang="ar-KW" dirty="0"/>
              <a:t> أَنا عَـنـدي مـيـراث </a:t>
            </a:r>
            <a:br>
              <a:rPr lang="ar-KW" dirty="0"/>
            </a:br>
            <a:r>
              <a:rPr lang="ar-KW" dirty="0"/>
              <a:t>وِكُـلِّ مـا لِـيَّ صـار مِـلـكَـك مـا </a:t>
            </a:r>
            <a:r>
              <a:rPr lang="ar-KW" dirty="0" err="1"/>
              <a:t>انـتَ</a:t>
            </a:r>
            <a:r>
              <a:rPr lang="ar-KW" dirty="0"/>
              <a:t> ابـنـي، خَـلاص!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On earth I will guide you, and in Heaven you will earn an inheritance</a:t>
            </a:r>
            <a:br>
              <a:rPr lang="en-US" dirty="0"/>
            </a:br>
            <a:r>
              <a:rPr lang="en-US" dirty="0"/>
              <a:t>All what is Mine has become yours now, since you are already My son!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Fīl</a:t>
            </a:r>
            <a:r>
              <a:rPr lang="en-US" dirty="0"/>
              <a:t> ‛</a:t>
            </a:r>
            <a:r>
              <a:rPr lang="en-US" dirty="0" err="1"/>
              <a:t>Arḍe</a:t>
            </a:r>
            <a:r>
              <a:rPr lang="en-US" dirty="0"/>
              <a:t> </a:t>
            </a:r>
            <a:r>
              <a:rPr lang="en-US" dirty="0" err="1"/>
              <a:t>Hidāya</a:t>
            </a:r>
            <a:r>
              <a:rPr lang="en-US" dirty="0"/>
              <a:t> </a:t>
            </a:r>
            <a:r>
              <a:rPr lang="en-US" dirty="0" err="1"/>
              <a:t>wfiSsamā</a:t>
            </a:r>
            <a:r>
              <a:rPr lang="en-US" dirty="0"/>
              <a:t> 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ʻAndī</a:t>
            </a:r>
            <a:r>
              <a:rPr lang="en-US" dirty="0"/>
              <a:t> </a:t>
            </a:r>
            <a:r>
              <a:rPr lang="en-US" dirty="0" err="1"/>
              <a:t>Mīrāth</a:t>
            </a:r>
            <a:r>
              <a:rPr lang="en-US" dirty="0"/>
              <a:t>, </a:t>
            </a:r>
            <a:r>
              <a:rPr lang="en-US" dirty="0" err="1"/>
              <a:t>wiKulli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Liyya</a:t>
            </a:r>
            <a:r>
              <a:rPr lang="en-US" dirty="0"/>
              <a:t> </a:t>
            </a:r>
            <a:r>
              <a:rPr lang="en-US" dirty="0" err="1"/>
              <a:t>Ṣār</a:t>
            </a:r>
            <a:r>
              <a:rPr lang="en-US" dirty="0"/>
              <a:t> </a:t>
            </a:r>
            <a:r>
              <a:rPr lang="en-US" dirty="0" err="1"/>
              <a:t>Milkak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Manta </a:t>
            </a:r>
            <a:r>
              <a:rPr lang="en-US" dirty="0" err="1"/>
              <a:t>Ebnī</a:t>
            </a:r>
            <a:r>
              <a:rPr lang="en-US" dirty="0"/>
              <a:t>, </a:t>
            </a:r>
            <a:r>
              <a:rPr lang="en-US" dirty="0" err="1"/>
              <a:t>Khalāṣ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179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هُـوَّ الِّـلي بَـدا بِالحُـبِّ قَـبـلِ ما جِـيـتُـه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loved me first, even before I came to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Ḥuwwa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Badā</a:t>
            </a:r>
            <a:r>
              <a:rPr lang="en-US" dirty="0"/>
              <a:t> </a:t>
            </a:r>
            <a:r>
              <a:rPr lang="en-US" dirty="0" err="1"/>
              <a:t>belḤubbi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Abli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Gētu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7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بِـيـحِـبِّـنـي</a:t>
            </a:r>
            <a:r>
              <a:rPr lang="ar-KW" dirty="0"/>
              <a:t> مِـش لأنِّـي </a:t>
            </a:r>
            <a:r>
              <a:rPr lang="ar-KW" dirty="0" err="1"/>
              <a:t>انـا</a:t>
            </a:r>
            <a:r>
              <a:rPr lang="ar-KW" dirty="0"/>
              <a:t> </a:t>
            </a:r>
            <a:r>
              <a:rPr lang="ar-KW" dirty="0" err="1"/>
              <a:t>حَـبِّـيـتُـه</a:t>
            </a:r>
            <a:br>
              <a:rPr lang="ar-KW" dirty="0"/>
            </a:br>
            <a:r>
              <a:rPr lang="ar-KW" dirty="0"/>
              <a:t>هُـوَّ الِّـلي بَـدا بِالحُـبِّ قَـبـلِ ما جِـيـتُـه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God loves me not because I loved Him</a:t>
            </a:r>
            <a:br>
              <a:rPr lang="en-US" dirty="0"/>
            </a:br>
            <a:r>
              <a:rPr lang="en-US" dirty="0"/>
              <a:t>He loved me first, even before I came to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biḤebbenī</a:t>
            </a:r>
            <a:r>
              <a:rPr lang="en-US" dirty="0"/>
              <a:t>, Mish </a:t>
            </a:r>
            <a:r>
              <a:rPr lang="en-US" dirty="0" err="1"/>
              <a:t>li</a:t>
            </a:r>
            <a:r>
              <a:rPr lang="en-US" sz="6600" dirty="0" err="1"/>
              <a:t>‛</a:t>
            </a:r>
            <a:r>
              <a:rPr lang="en-US" dirty="0" err="1"/>
              <a:t>Annanā</a:t>
            </a:r>
            <a:r>
              <a:rPr lang="en-US" dirty="0"/>
              <a:t> </a:t>
            </a:r>
            <a:r>
              <a:rPr lang="en-US" dirty="0" err="1"/>
              <a:t>Ḥabbētu</a:t>
            </a:r>
            <a:br>
              <a:rPr lang="en-US" dirty="0"/>
            </a:br>
            <a:r>
              <a:rPr lang="en-US" dirty="0" err="1"/>
              <a:t>Ḥuwwa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Badā</a:t>
            </a:r>
            <a:r>
              <a:rPr lang="en-US" dirty="0"/>
              <a:t> </a:t>
            </a:r>
            <a:r>
              <a:rPr lang="en-US" dirty="0" err="1"/>
              <a:t>belḤubbi</a:t>
            </a:r>
            <a:r>
              <a:rPr lang="en-US" dirty="0"/>
              <a:t> </a:t>
            </a:r>
            <a:br>
              <a:rPr lang="en-US" dirty="0"/>
            </a:br>
            <a:r>
              <a:rPr lang="en-US" sz="6600" dirty="0"/>
              <a:t>‛</a:t>
            </a:r>
            <a:r>
              <a:rPr lang="en-US" dirty="0" err="1"/>
              <a:t>Abli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Gētu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75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24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517</TotalTime>
  <Words>495</Words>
  <Application>Microsoft Office PowerPoint</Application>
  <PresentationFormat>Widescreen</PresentationFormat>
  <Paragraphs>37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Times New Roman</vt:lpstr>
      <vt:lpstr>Calibri</vt:lpstr>
      <vt:lpstr>Calibri Light</vt:lpstr>
      <vt:lpstr>Arial</vt:lpstr>
      <vt:lpstr>6_Office Theme</vt:lpstr>
      <vt:lpstr>بِــيــحِــبِّـــنـــــــي</vt:lpstr>
      <vt:lpstr>بِـيـحِـبِّـنـي مِـش لأنِّـي انـا حَـبِّـيـتُـه هُـوَّ الِّـلي بَـدا بِالحُـبِّ قَـبـلِ ما جِـيـتُـه</vt:lpstr>
      <vt:lpstr>وِلأَنِّـي خـاطـي وعَــبْــد رَفَـضْـتُـه وعـاديـتُـه وِلِـلجَحـيـم أَنـا مـاشـي وعُـمــري مـا نـاديـتُـه</vt:lpstr>
      <vt:lpstr>حَـوَّطـنـي بِـالحُـبِّ وأَشـرَق فـي قَـلـبي الـنُّـور خَـبَّـط عَـلَـى بـابـي، فَـتَحْـتِـلُّـه وِمَـلانـي سْـرور</vt:lpstr>
      <vt:lpstr>هُـوَّ الِّـلي بَـدا بِالحُـبِّ قَـبـلِ ما جِـيـتُـه</vt:lpstr>
      <vt:lpstr>بِـيـحِـبِّـنـي مِـش لأنِّـي انـا حَـبِّـيـتُـه هُـوَّ الِّـلي بَـدا بِالحُـبِّ قَـبـلِ ما جِـيـتُـه</vt:lpstr>
      <vt:lpstr>يا بَـهـجِـتي بِالـلِّـي دَعـاني وَانا لَـبِّـيـتُـه وِقَـلِّي: انـتَ إِبـنـي الغالـي الـلِّـي حَـبـيـتُـه</vt:lpstr>
      <vt:lpstr>فـي الأرضِ هِـدايَـه وفي الـسَّـمـا أَنا عَـنـدي مـيـراث  وِكُـلِّ مـا لِـيَّ صـار مِـلـكَـك مـا انـتَ ابـنـي، خَـلاص!</vt:lpstr>
      <vt:lpstr>هُـوَّ الِّـلي بَـدا بِالحُـبِّ قَـبـلِ ما جِـيـتُـه</vt:lpstr>
      <vt:lpstr>بِـيـحِـبِّـنـي مِـش لأنِّـي انـا حَـبِّـيـتُـه هُـوَّ الِّـلي بَـدا بِالحُـبِّ قَـبـلِ ما جِـيـتُـه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biḤebbenī - بيحبني</dc:title>
  <dc:subject>He Loves Me</dc:subject>
  <dc:creator>Nizart</dc:creator>
  <cp:keywords>Bahjat Adli; Better Life Team - الحياة الأفضل</cp:keywords>
  <cp:lastModifiedBy>Pascale Hage</cp:lastModifiedBy>
  <cp:revision>144</cp:revision>
  <dcterms:created xsi:type="dcterms:W3CDTF">2014-06-01T05:24:09Z</dcterms:created>
  <dcterms:modified xsi:type="dcterms:W3CDTF">2025-04-18T16:52:31Z</dcterms:modified>
  <cp:category/>
</cp:coreProperties>
</file>