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9" r:id="rId3"/>
    <p:sldId id="268" r:id="rId4"/>
    <p:sldId id="279" r:id="rId5"/>
    <p:sldId id="270" r:id="rId6"/>
    <p:sldId id="272" r:id="rId7"/>
    <p:sldId id="280" r:id="rId8"/>
    <p:sldId id="265" r:id="rId9"/>
    <p:sldId id="266" r:id="rId10"/>
    <p:sldId id="281" r:id="rId11"/>
    <p:sldId id="27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13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05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33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52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79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528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2595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899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96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5869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itle 49">
            <a:extLst>
              <a:ext uri="{FF2B5EF4-FFF2-40B4-BE49-F238E27FC236}">
                <a16:creationId xmlns:a16="http://schemas.microsoft.com/office/drawing/2014/main" id="{2401E7AA-D9B5-9415-901F-E8FFDBBE8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حَـسْـبـي أن أكــونَ خــادِمًـا </a:t>
            </a:r>
            <a:endParaRPr lang="en-US" dirty="0"/>
          </a:p>
        </p:txBody>
      </p:sp>
      <p:sp>
        <p:nvSpPr>
          <p:cNvPr id="51" name="Text Placeholder 50">
            <a:extLst>
              <a:ext uri="{FF2B5EF4-FFF2-40B4-BE49-F238E27FC236}">
                <a16:creationId xmlns:a16="http://schemas.microsoft.com/office/drawing/2014/main" id="{BEC4DD9D-CB9D-DEFD-DAA9-28C2FEE1732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It is Enough for Me to Be a Servant</a:t>
            </a:r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7CCF74D7-80CD-E98D-0B88-03EFBA3168B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Ḥasbī</a:t>
            </a:r>
            <a:r>
              <a:rPr lang="en-US" dirty="0"/>
              <a:t> ‛An ‛</a:t>
            </a:r>
            <a:r>
              <a:rPr lang="en-US" dirty="0" err="1"/>
              <a:t>Akūna</a:t>
            </a:r>
            <a:r>
              <a:rPr lang="en-US" dirty="0"/>
              <a:t> </a:t>
            </a:r>
            <a:r>
              <a:rPr lang="en-US" dirty="0" err="1"/>
              <a:t>Khādiman</a:t>
            </a:r>
            <a:endParaRPr lang="en-US" dirty="0"/>
          </a:p>
        </p:txBody>
      </p:sp>
      <p:sp>
        <p:nvSpPr>
          <p:cNvPr id="53" name="Text Placeholder 52">
            <a:extLst>
              <a:ext uri="{FF2B5EF4-FFF2-40B4-BE49-F238E27FC236}">
                <a16:creationId xmlns:a16="http://schemas.microsoft.com/office/drawing/2014/main" id="{F02E40B9-2AC7-3E08-D409-5994DCA6104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Extracts from Suleiman’s Stanzas</a:t>
            </a:r>
          </a:p>
        </p:txBody>
      </p:sp>
      <p:sp>
        <p:nvSpPr>
          <p:cNvPr id="54" name="Text Placeholder 53">
            <a:extLst>
              <a:ext uri="{FF2B5EF4-FFF2-40B4-BE49-F238E27FC236}">
                <a16:creationId xmlns:a16="http://schemas.microsoft.com/office/drawing/2014/main" id="{414A2D98-C613-CF4B-0FB4-1FF0EFC49D9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Min </a:t>
            </a:r>
            <a:r>
              <a:rPr lang="en-US" dirty="0" err="1"/>
              <a:t>Muwashaḥāt</a:t>
            </a:r>
            <a:r>
              <a:rPr lang="en-US" dirty="0"/>
              <a:t> Suleiman</a:t>
            </a:r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371BF50C-05B1-8558-DE65-EC08D061EFD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Assorted by: Fr. Yousif </a:t>
            </a:r>
            <a:r>
              <a:rPr lang="en-US" dirty="0" err="1"/>
              <a:t>Tannous</a:t>
            </a:r>
            <a:endParaRPr lang="en-US" dirty="0"/>
          </a:p>
        </p:txBody>
      </p:sp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7D3B93BA-1913-2490-C57E-67CC289CA75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Tansīq</a:t>
            </a:r>
            <a:r>
              <a:rPr lang="en-US" dirty="0"/>
              <a:t>: Fr. Yousif </a:t>
            </a:r>
            <a:r>
              <a:rPr lang="en-US" dirty="0" err="1"/>
              <a:t>Tannous</a:t>
            </a:r>
            <a:endParaRPr lang="en-US" dirty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B84E77E6-D78D-F5FB-E57E-7974FA15A1E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مِـن مُـوَشَّـحـات سُـلـيـمـان</a:t>
            </a:r>
          </a:p>
        </p:txBody>
      </p:sp>
      <p:sp>
        <p:nvSpPr>
          <p:cNvPr id="58" name="Text Placeholder 57">
            <a:extLst>
              <a:ext uri="{FF2B5EF4-FFF2-40B4-BE49-F238E27FC236}">
                <a16:creationId xmlns:a16="http://schemas.microsoft.com/office/drawing/2014/main" id="{5498F714-FBCA-CCF8-1877-73F86C78159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إعداد وتنسيق: أ. يوسف طنّوس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حَـسْـبـي أن أكــونَ خــادِمًـا فــي بـيْـتِـكَ </a:t>
            </a:r>
            <a:br>
              <a:rPr lang="ar-KW" dirty="0"/>
            </a:br>
            <a:r>
              <a:rPr lang="ar-KW" dirty="0"/>
              <a:t>طـولَ أيَّــامِ حَــيــاتــي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Being a servant at Your house </a:t>
            </a:r>
            <a:br>
              <a:rPr lang="en-US" dirty="0"/>
            </a:br>
            <a:r>
              <a:rPr lang="en-US" dirty="0"/>
              <a:t>for my entire life, is just enough for me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Ḥasbī</a:t>
            </a:r>
            <a:r>
              <a:rPr lang="en-US" dirty="0"/>
              <a:t> ‛An ‛</a:t>
            </a:r>
            <a:r>
              <a:rPr lang="en-US" dirty="0" err="1"/>
              <a:t>Akūna</a:t>
            </a:r>
            <a:r>
              <a:rPr lang="en-US" dirty="0"/>
              <a:t> </a:t>
            </a:r>
            <a:r>
              <a:rPr lang="en-US" dirty="0" err="1"/>
              <a:t>Khādiman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Baytika</a:t>
            </a:r>
            <a:endParaRPr lang="en-US" dirty="0"/>
          </a:p>
          <a:p>
            <a:r>
              <a:rPr lang="en-US" dirty="0" err="1"/>
              <a:t>Ṭūla</a:t>
            </a:r>
            <a:r>
              <a:rPr lang="en-US" dirty="0"/>
              <a:t> ‛</a:t>
            </a:r>
            <a:r>
              <a:rPr lang="en-US" dirty="0" err="1"/>
              <a:t>Ayyāmi</a:t>
            </a:r>
            <a:r>
              <a:rPr lang="en-US" dirty="0"/>
              <a:t> </a:t>
            </a:r>
            <a:r>
              <a:rPr lang="en-US" dirty="0" err="1"/>
              <a:t>Ḥayātī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79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CDA24-CC39-45AD-9505-D2577B895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مُـنـذُ صَـبـائي، قـلـبـي يـهْـفــو إلـيـك</a:t>
            </a:r>
            <a:br>
              <a:rPr lang="ar-KW" dirty="0"/>
            </a:br>
            <a:r>
              <a:rPr lang="ar-KW" dirty="0"/>
              <a:t>فـلـيْـسَ أحـدٌ سِـواكَ .. يَـمْـلأُ فَــراغَــهُ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E2BC66-8986-4039-8530-AAA0181471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My heart longs to You since my youth, </a:t>
            </a:r>
            <a:br>
              <a:rPr lang="en-US" dirty="0"/>
            </a:br>
            <a:r>
              <a:rPr lang="en-US" dirty="0"/>
              <a:t>for there is none but You who fills its emptiness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A9560C-83C8-4D31-81C4-91B110F2D76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Mundhu</a:t>
            </a:r>
            <a:r>
              <a:rPr lang="en-US" dirty="0"/>
              <a:t> </a:t>
            </a:r>
            <a:r>
              <a:rPr lang="en-US" dirty="0" err="1"/>
              <a:t>Ṣabā‛ī</a:t>
            </a:r>
            <a:r>
              <a:rPr lang="en-US" dirty="0"/>
              <a:t>,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Yahfū</a:t>
            </a:r>
            <a:r>
              <a:rPr lang="en-US" dirty="0"/>
              <a:t> ‛</a:t>
            </a:r>
            <a:r>
              <a:rPr lang="en-US" dirty="0" err="1"/>
              <a:t>Elayk</a:t>
            </a:r>
            <a:endParaRPr lang="en-US" dirty="0"/>
          </a:p>
          <a:p>
            <a:r>
              <a:rPr lang="en-US" dirty="0" err="1"/>
              <a:t>faLaysa</a:t>
            </a:r>
            <a:r>
              <a:rPr lang="en-US" dirty="0"/>
              <a:t> ‛</a:t>
            </a:r>
            <a:r>
              <a:rPr lang="en-US" dirty="0" err="1"/>
              <a:t>Aḥadon</a:t>
            </a:r>
            <a:r>
              <a:rPr lang="en-US" dirty="0"/>
              <a:t> </a:t>
            </a:r>
            <a:r>
              <a:rPr lang="en-US" dirty="0" err="1"/>
              <a:t>Siwāka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Yamla‛u</a:t>
            </a:r>
            <a:r>
              <a:rPr lang="en-US" dirty="0"/>
              <a:t> </a:t>
            </a:r>
            <a:r>
              <a:rPr lang="en-US" dirty="0" err="1"/>
              <a:t>Farāghahu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64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حَـسْـبـي أن أكــونَ خــادِمًـا فــي بـيْـتِـكَ </a:t>
            </a:r>
            <a:br>
              <a:rPr lang="ar-KW" dirty="0"/>
            </a:br>
            <a:r>
              <a:rPr lang="ar-KW" dirty="0"/>
              <a:t>طـولَ أيَّــامِ حَــيــاتــي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Being a servant at Your house </a:t>
            </a:r>
            <a:br>
              <a:rPr lang="en-US" dirty="0"/>
            </a:br>
            <a:r>
              <a:rPr lang="en-US" dirty="0"/>
              <a:t>for my entire life, is just enough for me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Ḥasbī</a:t>
            </a:r>
            <a:r>
              <a:rPr lang="en-US" dirty="0"/>
              <a:t> ‛An ‛</a:t>
            </a:r>
            <a:r>
              <a:rPr lang="en-US" dirty="0" err="1"/>
              <a:t>Akūna</a:t>
            </a:r>
            <a:r>
              <a:rPr lang="en-US" dirty="0"/>
              <a:t> </a:t>
            </a:r>
            <a:r>
              <a:rPr lang="en-US" dirty="0" err="1"/>
              <a:t>Khādiman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Baytika</a:t>
            </a:r>
            <a:endParaRPr lang="en-US" dirty="0"/>
          </a:p>
          <a:p>
            <a:r>
              <a:rPr lang="en-US" dirty="0" err="1"/>
              <a:t>Ṭūla</a:t>
            </a:r>
            <a:r>
              <a:rPr lang="en-US" dirty="0"/>
              <a:t> ‛</a:t>
            </a:r>
            <a:r>
              <a:rPr lang="en-US" dirty="0" err="1"/>
              <a:t>Ayyāmi</a:t>
            </a:r>
            <a:r>
              <a:rPr lang="en-US" dirty="0"/>
              <a:t> </a:t>
            </a:r>
            <a:r>
              <a:rPr lang="en-US" dirty="0" err="1"/>
              <a:t>Ḥayātī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15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8079C-26B9-4D3C-B070-2AF05958A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حَــنــيـــنٌ يَـــشُـــدُّنـــي إلـــيـــكَ</a:t>
            </a:r>
            <a:br>
              <a:rPr lang="ar-KW" dirty="0"/>
            </a:br>
            <a:r>
              <a:rPr lang="ar-KW" dirty="0"/>
              <a:t>ونِــعْـــمَـــتُــــكَ </a:t>
            </a:r>
            <a:r>
              <a:rPr lang="ar-KW" dirty="0" err="1"/>
              <a:t>تــكْــتَــنِــفُــنــي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527F10-063E-42EF-8C54-A419609DC2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long to You, Your Grace surrounds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82F8E2-62C0-4C13-9671-1E4CEAD2A9A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Ḥanīnon</a:t>
            </a:r>
            <a:r>
              <a:rPr lang="en-US" dirty="0"/>
              <a:t> </a:t>
            </a:r>
            <a:r>
              <a:rPr lang="en-US" dirty="0" err="1"/>
              <a:t>Yashuddunī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waNeʻmatuka</a:t>
            </a:r>
            <a:r>
              <a:rPr lang="en-US" dirty="0"/>
              <a:t> </a:t>
            </a:r>
            <a:r>
              <a:rPr lang="en-US" dirty="0" err="1"/>
              <a:t>Taktanifunī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24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2C4B8-62AB-48E9-8B0A-EF2719AE7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فَـعِـنـدَكَ هُـدوءُ الـقـلـبِ .. وصَـفْــوُ الأفـكـار </a:t>
            </a:r>
            <a:br>
              <a:rPr lang="ar-KW" dirty="0"/>
            </a:br>
            <a:r>
              <a:rPr lang="ar-KW" dirty="0"/>
              <a:t>وأمامَـكَ نُـدْرِكُ حَـقـيـقَـةَ الـوُجـود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45BABA-04FB-4118-910A-49169C9228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calm my heart and clear my mind, </a:t>
            </a:r>
            <a:br>
              <a:rPr lang="en-US" dirty="0"/>
            </a:br>
            <a:r>
              <a:rPr lang="en-US" dirty="0"/>
              <a:t>and before You, I acknowledge the Verity of Existence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CC4422-B05B-40DF-8FDF-9473DEE303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faʻEndaka</a:t>
            </a:r>
            <a:r>
              <a:rPr lang="en-US" dirty="0"/>
              <a:t> </a:t>
            </a:r>
            <a:r>
              <a:rPr lang="en-US" dirty="0" err="1"/>
              <a:t>Hudū‛ul</a:t>
            </a:r>
            <a:r>
              <a:rPr lang="en-US" dirty="0"/>
              <a:t> </a:t>
            </a:r>
            <a:r>
              <a:rPr lang="en-US" dirty="0" err="1"/>
              <a:t>Qalbi</a:t>
            </a:r>
            <a:r>
              <a:rPr lang="en-US" dirty="0"/>
              <a:t>, </a:t>
            </a:r>
            <a:r>
              <a:rPr lang="en-US" dirty="0" err="1"/>
              <a:t>waṢafwul</a:t>
            </a:r>
            <a:r>
              <a:rPr lang="en-US" dirty="0"/>
              <a:t> ‛</a:t>
            </a:r>
            <a:r>
              <a:rPr lang="en-US" dirty="0" err="1"/>
              <a:t>Afkār</a:t>
            </a:r>
            <a:r>
              <a:rPr lang="en-US" dirty="0"/>
              <a:t>, </a:t>
            </a:r>
            <a:r>
              <a:rPr lang="en-US" dirty="0" err="1"/>
              <a:t>wa‛Amāmaka</a:t>
            </a:r>
            <a:r>
              <a:rPr lang="en-US" dirty="0"/>
              <a:t> </a:t>
            </a:r>
            <a:r>
              <a:rPr lang="en-US" dirty="0" err="1"/>
              <a:t>Nudriku</a:t>
            </a:r>
            <a:r>
              <a:rPr lang="en-US" dirty="0"/>
              <a:t> </a:t>
            </a:r>
            <a:r>
              <a:rPr lang="en-US" dirty="0" err="1"/>
              <a:t>Ḥaqīqatal</a:t>
            </a:r>
            <a:r>
              <a:rPr lang="en-US" dirty="0"/>
              <a:t> </a:t>
            </a:r>
            <a:r>
              <a:rPr lang="en-US" dirty="0" err="1"/>
              <a:t>Wujūd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65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حَـسْـبـي أن أكــونَ خــادِمًـا فــي بـيْـتِـكَ </a:t>
            </a:r>
            <a:br>
              <a:rPr lang="ar-KW" dirty="0"/>
            </a:br>
            <a:r>
              <a:rPr lang="ar-KW" dirty="0"/>
              <a:t>طـولَ أيَّــامِ حَــيــاتــي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Being a servant at Your house </a:t>
            </a:r>
            <a:br>
              <a:rPr lang="en-US" dirty="0"/>
            </a:br>
            <a:r>
              <a:rPr lang="en-US" dirty="0"/>
              <a:t>for my entire life, is just enough for me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Ḥasbī</a:t>
            </a:r>
            <a:r>
              <a:rPr lang="en-US" dirty="0"/>
              <a:t> ‛An ‛</a:t>
            </a:r>
            <a:r>
              <a:rPr lang="en-US" dirty="0" err="1"/>
              <a:t>Akūna</a:t>
            </a:r>
            <a:r>
              <a:rPr lang="en-US" dirty="0"/>
              <a:t> </a:t>
            </a:r>
            <a:r>
              <a:rPr lang="en-US" dirty="0" err="1"/>
              <a:t>Khādiman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Baytika</a:t>
            </a:r>
            <a:endParaRPr lang="en-US" dirty="0"/>
          </a:p>
          <a:p>
            <a:r>
              <a:rPr lang="en-US" dirty="0" err="1"/>
              <a:t>Ṭūla</a:t>
            </a:r>
            <a:r>
              <a:rPr lang="en-US" dirty="0"/>
              <a:t> ‛</a:t>
            </a:r>
            <a:r>
              <a:rPr lang="en-US" dirty="0" err="1"/>
              <a:t>Ayyāmi</a:t>
            </a:r>
            <a:r>
              <a:rPr lang="en-US" dirty="0"/>
              <a:t> </a:t>
            </a:r>
            <a:r>
              <a:rPr lang="en-US" dirty="0" err="1"/>
              <a:t>Ḥayātī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30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بِـفَـيْـضِ حُــبِّــكَ أدخُــلُ فــي بَــيْــتِــكَ</a:t>
            </a:r>
            <a:br>
              <a:rPr lang="ar-SA" dirty="0"/>
            </a:br>
            <a:r>
              <a:rPr lang="ar-SA" dirty="0"/>
              <a:t>وَبِـخَــشْـيَــتِــكَ أسْـجُـدُ فـي هَـيْـكـلِ قُــدْسِــكَ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Feeling Your love, I enter Your House </a:t>
            </a:r>
            <a:br>
              <a:rPr lang="en-US" dirty="0"/>
            </a:br>
            <a:r>
              <a:rPr lang="en-US" dirty="0"/>
              <a:t>and fearful I kneel in Your Holy Temple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biFayḍi</a:t>
            </a:r>
            <a:r>
              <a:rPr lang="en-US" dirty="0"/>
              <a:t> </a:t>
            </a:r>
            <a:r>
              <a:rPr lang="en-US" dirty="0" err="1"/>
              <a:t>Ḥubbika</a:t>
            </a:r>
            <a:r>
              <a:rPr lang="en-US" dirty="0"/>
              <a:t> ‛</a:t>
            </a:r>
            <a:r>
              <a:rPr lang="en-US" dirty="0" err="1"/>
              <a:t>Adkhulu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Baytika</a:t>
            </a:r>
            <a:endParaRPr lang="en-US" dirty="0"/>
          </a:p>
          <a:p>
            <a:r>
              <a:rPr lang="en-US" dirty="0" err="1"/>
              <a:t>wabiKhashyatika</a:t>
            </a:r>
            <a:r>
              <a:rPr lang="en-US" dirty="0"/>
              <a:t> ‛</a:t>
            </a:r>
            <a:r>
              <a:rPr lang="en-US" dirty="0" err="1"/>
              <a:t>Asjudu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Haykali</a:t>
            </a:r>
            <a:r>
              <a:rPr lang="en-US" dirty="0"/>
              <a:t> </a:t>
            </a:r>
            <a:r>
              <a:rPr lang="en-US" dirty="0" err="1"/>
              <a:t>Qudsika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96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فـمَـحَـبَّــتُــكَ أطــيــبُ مِــنَ الحَـيـاة</a:t>
            </a:r>
            <a:br>
              <a:rPr lang="ar-SA" dirty="0"/>
            </a:br>
            <a:r>
              <a:rPr lang="ar-SA" dirty="0"/>
              <a:t>وَلَـكَ تُــسَــبِّــحُ شَـفَــتــايَ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/>
              <a:t>Because Your love is tastier than life, </a:t>
            </a:r>
            <a:br>
              <a:rPr lang="en-US"/>
            </a:br>
            <a:r>
              <a:rPr lang="en-US"/>
              <a:t>my lips shall praise You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faMaḥabbatuka</a:t>
            </a:r>
            <a:r>
              <a:rPr lang="en-US" dirty="0"/>
              <a:t> ‛</a:t>
            </a:r>
            <a:r>
              <a:rPr lang="en-US" dirty="0" err="1"/>
              <a:t>Aṭyabu</a:t>
            </a:r>
            <a:r>
              <a:rPr lang="en-US" dirty="0"/>
              <a:t> </a:t>
            </a:r>
            <a:r>
              <a:rPr lang="en-US" dirty="0" err="1"/>
              <a:t>Minal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  <a:p>
            <a:r>
              <a:rPr lang="en-US" dirty="0" err="1"/>
              <a:t>waLaka</a:t>
            </a:r>
            <a:r>
              <a:rPr lang="en-US" dirty="0"/>
              <a:t> </a:t>
            </a:r>
            <a:r>
              <a:rPr lang="en-US" dirty="0" err="1"/>
              <a:t>Tusabbiḥu</a:t>
            </a:r>
            <a:r>
              <a:rPr lang="en-US" dirty="0"/>
              <a:t> </a:t>
            </a:r>
            <a:r>
              <a:rPr lang="en-US" dirty="0" err="1"/>
              <a:t>Shafatāya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38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حَـسْـبـي أن أكــونَ خــادِمًـا فــي بـيْـتِـكَ </a:t>
            </a:r>
            <a:br>
              <a:rPr lang="ar-KW" dirty="0"/>
            </a:br>
            <a:r>
              <a:rPr lang="ar-KW" dirty="0"/>
              <a:t>طـولَ أيَّــامِ حَــيــاتــي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Being a servant at Your house </a:t>
            </a:r>
            <a:br>
              <a:rPr lang="en-US" dirty="0"/>
            </a:br>
            <a:r>
              <a:rPr lang="en-US" dirty="0"/>
              <a:t>for my entire life, is just enough for me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Ḥasbī</a:t>
            </a:r>
            <a:r>
              <a:rPr lang="en-US" dirty="0"/>
              <a:t> ‛An ‛</a:t>
            </a:r>
            <a:r>
              <a:rPr lang="en-US" dirty="0" err="1"/>
              <a:t>Akūna</a:t>
            </a:r>
            <a:r>
              <a:rPr lang="en-US" dirty="0"/>
              <a:t> </a:t>
            </a:r>
            <a:r>
              <a:rPr lang="en-US" dirty="0" err="1"/>
              <a:t>Khādiman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Baytika</a:t>
            </a:r>
            <a:endParaRPr lang="en-US" dirty="0"/>
          </a:p>
          <a:p>
            <a:r>
              <a:rPr lang="en-US" dirty="0" err="1"/>
              <a:t>Ṭūla</a:t>
            </a:r>
            <a:r>
              <a:rPr lang="en-US" dirty="0"/>
              <a:t> ‛</a:t>
            </a:r>
            <a:r>
              <a:rPr lang="en-US" dirty="0" err="1"/>
              <a:t>Ayyāmi</a:t>
            </a:r>
            <a:r>
              <a:rPr lang="en-US" dirty="0"/>
              <a:t> </a:t>
            </a:r>
            <a:r>
              <a:rPr lang="en-US" dirty="0" err="1"/>
              <a:t>Ḥayātī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99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6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</TotalTime>
  <Words>401</Words>
  <Application>Microsoft Office PowerPoint</Application>
  <PresentationFormat>Widescreen</PresentationFormat>
  <Paragraphs>44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Times New Roman</vt:lpstr>
      <vt:lpstr>Calibri</vt:lpstr>
      <vt:lpstr>Calibri Light</vt:lpstr>
      <vt:lpstr>Arial</vt:lpstr>
      <vt:lpstr>5_Office Theme</vt:lpstr>
      <vt:lpstr>حَـسْـبـي أن أكــونَ خــادِمًـا </vt:lpstr>
      <vt:lpstr>حَـسْـبـي أن أكــونَ خــادِمًـا فــي بـيْـتِـكَ  طـولَ أيَّــامِ حَــيــاتــي</vt:lpstr>
      <vt:lpstr>مُـنـذُ صَـبـائي، قـلـبـي يـهْـفــو إلـيـك فـلـيْـسَ أحـدٌ سِـواكَ .. يَـمْـلأُ فَــراغَــهُ</vt:lpstr>
      <vt:lpstr>حَـسْـبـي أن أكــونَ خــادِمًـا فــي بـيْـتِـكَ  طـولَ أيَّــامِ حَــيــاتــي</vt:lpstr>
      <vt:lpstr>حَــنــيـــنٌ يَـــشُـــدُّنـــي إلـــيـــكَ ونِــعْـــمَـــتُــــكَ تــكْــتَــنِــفُــنــي</vt:lpstr>
      <vt:lpstr>فَـعِـنـدَكَ هُـدوءُ الـقـلـبِ .. وصَـفْــوُ الأفـكـار  وأمامَـكَ نُـدْرِكُ حَـقـيـقَـةَ الـوُجـود</vt:lpstr>
      <vt:lpstr>حَـسْـبـي أن أكــونَ خــادِمًـا فــي بـيْـتِـكَ  طـولَ أيَّــامِ حَــيــاتــي</vt:lpstr>
      <vt:lpstr>بِـفَـيْـضِ حُــبِّــكَ أدخُــلُ فــي بَــيْــتِــكَ وَبِـخَــشْـيَــتِــكَ أسْـجُـدُ فـي هَـيْـكـلِ قُــدْسِــكَ</vt:lpstr>
      <vt:lpstr>فـمَـحَـبَّــتُــكَ أطــيــبُ مِــنَ الحَـيـاة وَلَـكَ تُــسَــبِّــحُ شَـفَــتــايَ</vt:lpstr>
      <vt:lpstr>حَـسْـبـي أن أكــونَ خــادِمًـا فــي بـيْـتِـكَ  طـولَ أيَّــامِ حَــيــاتــي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Ḥasbī ‛An ‛Akūna Khādiman - حسبي أن أكون خادمًا</dc:title>
  <dc:subject/>
  <dc:creator>Nizart</dc:creator>
  <cp:keywords>Suleiman’s Stanzas</cp:keywords>
  <cp:lastModifiedBy>Pascale Hage</cp:lastModifiedBy>
  <cp:revision>100</cp:revision>
  <dcterms:created xsi:type="dcterms:W3CDTF">2014-06-01T05:24:09Z</dcterms:created>
  <dcterms:modified xsi:type="dcterms:W3CDTF">2025-04-18T16:51:20Z</dcterms:modified>
  <cp:category/>
</cp:coreProperties>
</file>