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2" r:id="rId2"/>
  </p:sldMasterIdLst>
  <p:notesMasterIdLst>
    <p:notesMasterId r:id="rId14"/>
  </p:notesMasterIdLst>
  <p:handoutMasterIdLst>
    <p:handoutMasterId r:id="rId15"/>
  </p:handoutMasterIdLst>
  <p:sldIdLst>
    <p:sldId id="295" r:id="rId3"/>
    <p:sldId id="256" r:id="rId4"/>
    <p:sldId id="281" r:id="rId5"/>
    <p:sldId id="282" r:id="rId6"/>
    <p:sldId id="284" r:id="rId7"/>
    <p:sldId id="283" r:id="rId8"/>
    <p:sldId id="296" r:id="rId9"/>
    <p:sldId id="286" r:id="rId10"/>
    <p:sldId id="287" r:id="rId11"/>
    <p:sldId id="297" r:id="rId12"/>
    <p:sldId id="34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10" d="100"/>
          <a:sy n="110" d="100"/>
        </p:scale>
        <p:origin x="184" y="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03/08/2025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03/08/2025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30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905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0888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jp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4396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لَـم تَــرَ عَـيــنٌ إلـهًـا غَـيــرَكَ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No Eye Has Seen a God But You!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Lam Tara </a:t>
            </a:r>
            <a:r>
              <a:rPr lang="en-US" sz="4400" dirty="0" err="1"/>
              <a:t>ʻAynon</a:t>
            </a:r>
            <a:r>
              <a:rPr lang="en-US" sz="4400" dirty="0"/>
              <a:t> ‛</a:t>
            </a:r>
            <a:r>
              <a:rPr lang="en-US" sz="4400" dirty="0" err="1"/>
              <a:t>Elāhan</a:t>
            </a:r>
            <a:r>
              <a:rPr lang="en-US" sz="4400" dirty="0"/>
              <a:t> </a:t>
            </a:r>
            <a:r>
              <a:rPr lang="en-US" sz="4400" dirty="0" err="1"/>
              <a:t>Ghayraka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by: Nagi Fouad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Kalīmāt</a:t>
            </a:r>
            <a:r>
              <a:rPr lang="en-US" sz="3200" dirty="0"/>
              <a:t>: Nagi Fouad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</a:t>
            </a:r>
            <a:r>
              <a:rPr lang="en-US" sz="3200" dirty="0" err="1"/>
              <a:t>Behir</a:t>
            </a:r>
            <a:r>
              <a:rPr lang="en-US" sz="3200" dirty="0"/>
              <a:t> Edward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98562-8FBD-B486-527E-27DC17496C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</a:t>
            </a:r>
            <a:r>
              <a:rPr lang="en-US" sz="3200" dirty="0" err="1"/>
              <a:t>Behir</a:t>
            </a:r>
            <a:r>
              <a:rPr lang="en-US" sz="3200" dirty="0"/>
              <a:t> Edward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9FC78-C5FF-C1F1-98CB-FF3D02097A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كلمات: ناجي فؤاد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879C7-68ED-CB6C-016B-800E419A38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تلحين: بهير إدوار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لَـمْ تَـرَ عَــيــنٌ .. إلــهًـا غَــيْــرَكَ </a:t>
            </a:r>
            <a:br>
              <a:rPr lang="ar-SA" dirty="0"/>
            </a:br>
            <a:r>
              <a:rPr lang="ar-SA" dirty="0"/>
              <a:t>يَـفـتَـحُ السِّـجـنَ .. ويَـنـزِعُ الـقُـيـود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No eye has seen a God but You </a:t>
            </a:r>
            <a:br>
              <a:rPr lang="en-US" dirty="0"/>
            </a:br>
            <a:r>
              <a:rPr lang="en-US" dirty="0"/>
              <a:t>Opens the prison and takes away the chains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Lam Tara </a:t>
            </a:r>
            <a:r>
              <a:rPr lang="en-US" dirty="0" err="1"/>
              <a:t>ʻAynon</a:t>
            </a:r>
            <a:r>
              <a:rPr lang="en-US" dirty="0"/>
              <a:t> 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Ghayraka</a:t>
            </a:r>
            <a:endParaRPr lang="en-US" dirty="0"/>
          </a:p>
          <a:p>
            <a:r>
              <a:rPr lang="en-US" dirty="0" err="1"/>
              <a:t>Yaftaḥu</a:t>
            </a:r>
            <a:r>
              <a:rPr lang="en-US" dirty="0"/>
              <a:t> </a:t>
            </a:r>
            <a:r>
              <a:rPr lang="en-US" dirty="0" err="1"/>
              <a:t>Ssejna</a:t>
            </a:r>
            <a:r>
              <a:rPr lang="en-US" dirty="0"/>
              <a:t> </a:t>
            </a:r>
            <a:r>
              <a:rPr lang="en-US" dirty="0" err="1"/>
              <a:t>waYanziʻul</a:t>
            </a:r>
            <a:r>
              <a:rPr lang="en-US" dirty="0"/>
              <a:t> </a:t>
            </a:r>
            <a:r>
              <a:rPr lang="en-US" dirty="0" err="1"/>
              <a:t>Quyūd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 wrap="square">
            <a:noAutofit/>
          </a:bodyPr>
          <a:lstStyle/>
          <a:p>
            <a:r>
              <a:rPr lang="ar-SA" dirty="0"/>
              <a:t>ويَـشُـقُّ الغَـمْـرَ فـإذا طـريــق </a:t>
            </a:r>
            <a:br>
              <a:rPr lang="ar-SA" dirty="0"/>
            </a:br>
            <a:r>
              <a:rPr lang="ar-SA" dirty="0"/>
              <a:t>لا تَـعـوقُــهُ جِـبــالٌ أو سُـــدود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He cleaves the immersion, such a road</a:t>
            </a:r>
            <a:br>
              <a:rPr lang="en-US" dirty="0"/>
            </a:br>
            <a:r>
              <a:rPr lang="en-US" dirty="0"/>
              <a:t>not impeded by mountains or dams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waYashuqqul</a:t>
            </a:r>
            <a:r>
              <a:rPr lang="en-US" dirty="0"/>
              <a:t> </a:t>
            </a:r>
            <a:r>
              <a:rPr lang="en-US" dirty="0" err="1"/>
              <a:t>Ghamra</a:t>
            </a:r>
            <a:r>
              <a:rPr lang="en-US" dirty="0"/>
              <a:t> </a:t>
            </a:r>
            <a:r>
              <a:rPr lang="en-US" dirty="0" err="1"/>
              <a:t>fa‛Edhā</a:t>
            </a:r>
            <a:r>
              <a:rPr lang="en-US" dirty="0"/>
              <a:t> </a:t>
            </a:r>
            <a:r>
              <a:rPr lang="en-US" dirty="0" err="1"/>
              <a:t>Ṭarīq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Taʻūquhu</a:t>
            </a:r>
            <a:r>
              <a:rPr lang="en-US" dirty="0"/>
              <a:t> </a:t>
            </a:r>
            <a:r>
              <a:rPr lang="en-US" dirty="0" err="1"/>
              <a:t>Jebālon</a:t>
            </a:r>
            <a:r>
              <a:rPr lang="en-US" dirty="0"/>
              <a:t> ‛Aw </a:t>
            </a:r>
            <a:r>
              <a:rPr lang="en-US" dirty="0" err="1"/>
              <a:t>Sudūd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93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لَـمْ تَــرَ عَــيــنٌ .. إلــهًـــا غَــيْــرَكَ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No eye has seen a God but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Lam Tara </a:t>
            </a:r>
            <a:r>
              <a:rPr lang="en-US" dirty="0" err="1"/>
              <a:t>ʻAynon</a:t>
            </a:r>
            <a:r>
              <a:rPr lang="en-US" dirty="0"/>
              <a:t> 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Ghayraka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08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مَــنْ سِــواكَ يَـتَـراءى فــي الأتــون؟</a:t>
            </a:r>
            <a:br>
              <a:rPr lang="ar-SA" dirty="0"/>
            </a:br>
            <a:r>
              <a:rPr lang="ar-SA" dirty="0"/>
              <a:t>أو يُـنجِّـي الـنَّـفــسَ مِــن جُـبِّ الأُســود؟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Who else but You comes in the furnace? </a:t>
            </a:r>
            <a:br>
              <a:rPr lang="en-US" dirty="0"/>
            </a:br>
            <a:r>
              <a:rPr lang="en-US" dirty="0"/>
              <a:t>Or saves the soul from the lions’ den?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Man </a:t>
            </a:r>
            <a:r>
              <a:rPr lang="en-US" dirty="0" err="1"/>
              <a:t>Siwāka</a:t>
            </a:r>
            <a:r>
              <a:rPr lang="en-US" dirty="0"/>
              <a:t> </a:t>
            </a:r>
            <a:r>
              <a:rPr lang="en-US" dirty="0" err="1"/>
              <a:t>Yatarā‛ā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‛</a:t>
            </a:r>
            <a:r>
              <a:rPr lang="en-US" dirty="0" err="1"/>
              <a:t>Atūn</a:t>
            </a:r>
            <a:endParaRPr lang="en-US" dirty="0"/>
          </a:p>
          <a:p>
            <a:r>
              <a:rPr lang="en-US" dirty="0"/>
              <a:t>‛Aw </a:t>
            </a:r>
            <a:r>
              <a:rPr lang="en-US" dirty="0" err="1"/>
              <a:t>Yunajjī</a:t>
            </a:r>
            <a:r>
              <a:rPr lang="en-US" dirty="0"/>
              <a:t> </a:t>
            </a:r>
            <a:r>
              <a:rPr lang="en-US" dirty="0" err="1"/>
              <a:t>Nnafsa</a:t>
            </a:r>
            <a:r>
              <a:rPr lang="en-US" dirty="0"/>
              <a:t> Min </a:t>
            </a:r>
            <a:r>
              <a:rPr lang="en-US" dirty="0" err="1"/>
              <a:t>Jubbel</a:t>
            </a:r>
            <a:r>
              <a:rPr lang="en-US" dirty="0"/>
              <a:t> ‛</a:t>
            </a:r>
            <a:r>
              <a:rPr lang="en-US" dirty="0" err="1"/>
              <a:t>Usūd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4318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Autofit/>
          </a:bodyPr>
          <a:lstStyle/>
          <a:p>
            <a:r>
              <a:rPr lang="ar-SA" dirty="0"/>
              <a:t>مَـن يُـنـيـرُ الـقَـفْـرَ إنْ حَـلَّ الـظَّـلام؟ </a:t>
            </a:r>
            <a:br>
              <a:rPr lang="ar-SA" dirty="0"/>
            </a:br>
            <a:r>
              <a:rPr lang="ar-SA" dirty="0"/>
              <a:t>مَـن بِـذا الـمَـنِّ السَّـمـاوِيِّ يَـجــود؟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Who illuminates the wilderness if darkness comes? Who grants the Heavenly Manna?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Man </a:t>
            </a:r>
            <a:r>
              <a:rPr lang="en-US" dirty="0" err="1"/>
              <a:t>Yunīrul</a:t>
            </a:r>
            <a:r>
              <a:rPr lang="en-US" dirty="0"/>
              <a:t> </a:t>
            </a:r>
            <a:r>
              <a:rPr lang="en-US" dirty="0" err="1"/>
              <a:t>Qafra</a:t>
            </a:r>
            <a:r>
              <a:rPr lang="en-US" dirty="0"/>
              <a:t> ‛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Ḥalla</a:t>
            </a:r>
            <a:r>
              <a:rPr lang="en-US" dirty="0"/>
              <a:t> </a:t>
            </a:r>
            <a:r>
              <a:rPr lang="en-US" dirty="0" err="1"/>
              <a:t>Ẓẓalām</a:t>
            </a:r>
            <a:r>
              <a:rPr lang="en-US" dirty="0"/>
              <a:t>?</a:t>
            </a:r>
            <a:br>
              <a:rPr lang="en-US" dirty="0"/>
            </a:br>
            <a:r>
              <a:rPr lang="en-US" dirty="0"/>
              <a:t>Man </a:t>
            </a:r>
            <a:r>
              <a:rPr lang="en-US" dirty="0" err="1"/>
              <a:t>biDhāl</a:t>
            </a:r>
            <a:r>
              <a:rPr lang="en-US" dirty="0"/>
              <a:t> </a:t>
            </a:r>
            <a:r>
              <a:rPr lang="en-US" dirty="0" err="1"/>
              <a:t>Manni</a:t>
            </a:r>
            <a:r>
              <a:rPr lang="en-US" dirty="0"/>
              <a:t> </a:t>
            </a:r>
            <a:r>
              <a:rPr lang="en-US" dirty="0" err="1"/>
              <a:t>Ssamāwiyyi</a:t>
            </a:r>
            <a:r>
              <a:rPr lang="en-US" dirty="0"/>
              <a:t> </a:t>
            </a:r>
            <a:r>
              <a:rPr lang="en-US" dirty="0" err="1"/>
              <a:t>Yajūd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7627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لَـمْ تَــرَ عَــيــنٌ .. إلــهًـــا غَــيْــرَكَ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No eye has seen a God but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Lam Tara </a:t>
            </a:r>
            <a:r>
              <a:rPr lang="en-US" dirty="0" err="1"/>
              <a:t>ʻAynon</a:t>
            </a:r>
            <a:r>
              <a:rPr lang="en-US" dirty="0"/>
              <a:t> 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Ghayraka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25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كَـم تـألَّــمْــتَ .. عَـلـى عــودِ الصَّـلـيـب </a:t>
            </a:r>
            <a:br>
              <a:rPr lang="ar-SA" dirty="0"/>
            </a:br>
            <a:r>
              <a:rPr lang="ar-SA" dirty="0"/>
              <a:t>كَـيْ تُـعِــدَّ لــي .. مَـكـانًـا فــي السَّـمــاء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You have suffered on the Cross </a:t>
            </a:r>
            <a:br>
              <a:rPr lang="en-US" dirty="0"/>
            </a:br>
            <a:r>
              <a:rPr lang="en-US" dirty="0"/>
              <a:t>So You can prepare a place for me in Heaven!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Kam </a:t>
            </a:r>
            <a:r>
              <a:rPr lang="en-US" dirty="0" err="1"/>
              <a:t>Ta‛allamta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ʻŪdi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  <a:p>
            <a:r>
              <a:rPr lang="en-US" dirty="0"/>
              <a:t>Kay </a:t>
            </a:r>
            <a:r>
              <a:rPr lang="en-US" dirty="0" err="1"/>
              <a:t>Tuʻedda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Makānan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Ssamā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31963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و</a:t>
            </a:r>
            <a:r>
              <a:rPr lang="ar-KW" dirty="0"/>
              <a:t>َ</a:t>
            </a:r>
            <a:r>
              <a:rPr lang="ar-SA" dirty="0"/>
              <a:t>ع</a:t>
            </a:r>
            <a:r>
              <a:rPr lang="ar-KW" dirty="0"/>
              <a:t>َـ</a:t>
            </a:r>
            <a:r>
              <a:rPr lang="ar-SA" dirty="0"/>
              <a:t>ـد</a:t>
            </a:r>
            <a:r>
              <a:rPr lang="ar-KW" dirty="0"/>
              <a:t>ْ</a:t>
            </a:r>
            <a:r>
              <a:rPr lang="ar-SA" dirty="0"/>
              <a:t>تـني س</a:t>
            </a:r>
            <a:r>
              <a:rPr lang="ar-KW" dirty="0"/>
              <a:t>َ</a:t>
            </a:r>
            <a:r>
              <a:rPr lang="ar-SA" dirty="0"/>
              <a:t>ـتـأت</a:t>
            </a:r>
            <a:r>
              <a:rPr lang="ar-KW" dirty="0"/>
              <a:t>ـ</a:t>
            </a:r>
            <a:r>
              <a:rPr lang="ar-SA" dirty="0"/>
              <a:t>ي ع</a:t>
            </a:r>
            <a:r>
              <a:rPr lang="ar-KW" dirty="0"/>
              <a:t>َ</a:t>
            </a:r>
            <a:r>
              <a:rPr lang="ar-SA" dirty="0"/>
              <a:t>ـ</a:t>
            </a:r>
            <a:r>
              <a:rPr lang="ar-KW" dirty="0"/>
              <a:t>ـ</a:t>
            </a:r>
            <a:r>
              <a:rPr lang="ar-SA" dirty="0"/>
              <a:t>ن ق</a:t>
            </a:r>
            <a:r>
              <a:rPr lang="ar-KW" dirty="0"/>
              <a:t>ـ</a:t>
            </a:r>
            <a:r>
              <a:rPr lang="ar-SA" dirty="0"/>
              <a:t>ـري</a:t>
            </a:r>
            <a:r>
              <a:rPr lang="ar-KW" dirty="0"/>
              <a:t>ـ</a:t>
            </a:r>
            <a:r>
              <a:rPr lang="ar-SA" dirty="0"/>
              <a:t>ب </a:t>
            </a:r>
            <a:br>
              <a:rPr lang="ar-KW" dirty="0"/>
            </a:br>
            <a:r>
              <a:rPr lang="ar-SA" dirty="0"/>
              <a:t>ت</a:t>
            </a:r>
            <a:r>
              <a:rPr lang="ar-KW" dirty="0"/>
              <a:t>َــ</a:t>
            </a:r>
            <a:r>
              <a:rPr lang="ar-SA" dirty="0"/>
              <a:t>خ</a:t>
            </a:r>
            <a:r>
              <a:rPr lang="ar-KW" dirty="0"/>
              <a:t>ْــ</a:t>
            </a:r>
            <a:r>
              <a:rPr lang="ar-SA" dirty="0"/>
              <a:t>طُ</a:t>
            </a:r>
            <a:r>
              <a:rPr lang="ar-KW" dirty="0"/>
              <a:t>ـ</a:t>
            </a:r>
            <a:r>
              <a:rPr lang="ar-SA" dirty="0"/>
              <a:t>ـف</a:t>
            </a:r>
            <a:r>
              <a:rPr lang="ar-KW" dirty="0"/>
              <a:t>َ</a:t>
            </a:r>
            <a:r>
              <a:rPr lang="ar-SA" dirty="0"/>
              <a:t>ـ</a:t>
            </a:r>
            <a:r>
              <a:rPr lang="ar-KW" dirty="0"/>
              <a:t>ــ</a:t>
            </a:r>
            <a:r>
              <a:rPr lang="ar-SA" dirty="0"/>
              <a:t>نّ</a:t>
            </a:r>
            <a:r>
              <a:rPr lang="ar-KW" dirty="0"/>
              <a:t>ِ</a:t>
            </a:r>
            <a:r>
              <a:rPr lang="ar-SA" dirty="0"/>
              <a:t>ـ</a:t>
            </a:r>
            <a:r>
              <a:rPr lang="ar-KW" dirty="0"/>
              <a:t>ـ</a:t>
            </a:r>
            <a:r>
              <a:rPr lang="ar-SA" dirty="0"/>
              <a:t>ي ب</a:t>
            </a:r>
            <a:r>
              <a:rPr lang="ar-KW" dirty="0"/>
              <a:t>ِـ</a:t>
            </a:r>
            <a:r>
              <a:rPr lang="ar-SA" dirty="0"/>
              <a:t>هُـ</a:t>
            </a:r>
            <a:r>
              <a:rPr lang="ar-KW" dirty="0"/>
              <a:t>ـ</a:t>
            </a:r>
            <a:r>
              <a:rPr lang="ar-SA" dirty="0"/>
              <a:t>تـافٍ ل</a:t>
            </a:r>
            <a:r>
              <a:rPr lang="ar-KW" dirty="0"/>
              <a:t>ِـ</a:t>
            </a:r>
            <a:r>
              <a:rPr lang="ar-SA" dirty="0"/>
              <a:t>لع</a:t>
            </a:r>
            <a:r>
              <a:rPr lang="ar-KW" dirty="0"/>
              <a:t>َـ</a:t>
            </a:r>
            <a:r>
              <a:rPr lang="ar-SA" dirty="0"/>
              <a:t>ـلاء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And You promised to come soon</a:t>
            </a:r>
            <a:br>
              <a:rPr lang="en-US" dirty="0"/>
            </a:br>
            <a:r>
              <a:rPr lang="en-US" dirty="0"/>
              <a:t>to lift me off to Heaven with an acclamation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waWaʻadtanī</a:t>
            </a:r>
            <a:r>
              <a:rPr lang="en-US" dirty="0"/>
              <a:t> </a:t>
            </a:r>
            <a:r>
              <a:rPr lang="en-US" dirty="0" err="1"/>
              <a:t>saTa‛tī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Qarīb</a:t>
            </a:r>
            <a:endParaRPr lang="en-US" dirty="0"/>
          </a:p>
          <a:p>
            <a:r>
              <a:rPr lang="en-US" dirty="0" err="1"/>
              <a:t>Takhṭufannī</a:t>
            </a:r>
            <a:r>
              <a:rPr lang="en-US" dirty="0"/>
              <a:t> </a:t>
            </a:r>
            <a:r>
              <a:rPr lang="en-US" dirty="0" err="1"/>
              <a:t>biHutāfen</a:t>
            </a:r>
            <a:r>
              <a:rPr lang="en-US" dirty="0"/>
              <a:t> </a:t>
            </a:r>
            <a:r>
              <a:rPr lang="en-US" dirty="0" err="1"/>
              <a:t>lelʻAlā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51274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لَـمْ تَــرَ عَــيــنٌ .. إلــهًـــا غَــيْــرَكَ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No eye has seen a God but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Lam Tara </a:t>
            </a:r>
            <a:r>
              <a:rPr lang="en-US" dirty="0" err="1"/>
              <a:t>ʻAynon</a:t>
            </a:r>
            <a:r>
              <a:rPr lang="en-US" dirty="0"/>
              <a:t> ‛</a:t>
            </a:r>
            <a:r>
              <a:rPr lang="en-US" dirty="0" err="1"/>
              <a:t>Elāhan</a:t>
            </a:r>
            <a:r>
              <a:rPr lang="en-US" dirty="0"/>
              <a:t> </a:t>
            </a:r>
            <a:r>
              <a:rPr lang="en-US" dirty="0" err="1"/>
              <a:t>Ghayraka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57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Hymns Template (NFGM BG 90%)" id="{4CBCA61D-E0B1-463F-9E96-02C3F2175DD1}" vid="{14E441D1-9295-403A-AFAE-98D8F58E53A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</TotalTime>
  <Words>402</Words>
  <Application>Microsoft Office PowerPoint</Application>
  <PresentationFormat>Widescreen</PresentationFormat>
  <Paragraphs>41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5_Office Theme</vt:lpstr>
      <vt:lpstr>1_Office Theme</vt:lpstr>
      <vt:lpstr>لَـم تَــرَ عَـيــنٌ إلـهًـا غَـيــرَكَ</vt:lpstr>
      <vt:lpstr>لَـمْ تَـرَ عَــيــنٌ .. إلــهًـا غَــيْــرَكَ  يَـفـتَـحُ السِّـجـنَ .. ويَـنـزِعُ الـقُـيـود</vt:lpstr>
      <vt:lpstr>ويَـشُـقُّ الغَـمْـرَ فـإذا طـريــق  لا تَـعـوقُــهُ جِـبــالٌ أو سُـــدود</vt:lpstr>
      <vt:lpstr>لَـمْ تَــرَ عَــيــنٌ .. إلــهًـــا غَــيْــرَكَ</vt:lpstr>
      <vt:lpstr>مَــنْ سِــواكَ يَـتَـراءى فــي الأتــون؟ أو يُـنجِّـي الـنَّـفــسَ مِــن جُـبِّ الأُســود؟</vt:lpstr>
      <vt:lpstr>مَـن يُـنـيـرُ الـقَـفْـرَ إنْ حَـلَّ الـظَّـلام؟  مَـن بِـذا الـمَـنِّ السَّـمـاوِيِّ يَـجــود؟ </vt:lpstr>
      <vt:lpstr>لَـمْ تَــرَ عَــيــنٌ .. إلــهًـــا غَــيْــرَكَ</vt:lpstr>
      <vt:lpstr>كَـم تـألَّــمْــتَ .. عَـلـى عــودِ الصَّـلـيـب  كَـيْ تُـعِــدَّ لــي .. مَـكـانًـا فــي السَّـمــاء</vt:lpstr>
      <vt:lpstr>وَوَعَــدْتـني سَـتـأتـي عَــن قــريـب  تَــخْــطُــفَـــنِّــي بِـهُــتـافٍ لِـلعَــلاء</vt:lpstr>
      <vt:lpstr>لَـمْ تَــرَ عَــيــنٌ .. إلــهًـــا غَــيْــرَكَ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169</cp:revision>
  <dcterms:created xsi:type="dcterms:W3CDTF">2014-06-01T05:24:09Z</dcterms:created>
  <dcterms:modified xsi:type="dcterms:W3CDTF">2025-08-02T22:33:57Z</dcterms:modified>
  <cp:category/>
</cp:coreProperties>
</file>