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1"/>
  </p:notesMasterIdLst>
  <p:handoutMasterIdLst>
    <p:handoutMasterId r:id="rId12"/>
  </p:handoutMasterIdLst>
  <p:sldIdLst>
    <p:sldId id="299" r:id="rId2"/>
    <p:sldId id="306" r:id="rId3"/>
    <p:sldId id="286" r:id="rId4"/>
    <p:sldId id="259" r:id="rId5"/>
    <p:sldId id="270" r:id="rId6"/>
    <p:sldId id="307" r:id="rId7"/>
    <p:sldId id="274" r:id="rId8"/>
    <p:sldId id="308" r:id="rId9"/>
    <p:sldId id="29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714" y="1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09/10/2026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6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84994D98-DE64-D22F-3385-E3CC2A55CBE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97252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33607498-FCDF-02BF-7562-2C9F2333907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52400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386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8655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4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5917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199418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7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16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656542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90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27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611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9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F95C4-F9A6-E776-5843-E77E37D68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يا قدوس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8E585DA-8ADB-5096-7BD5-6647D024CA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 وتلحين: منال سمير</a:t>
            </a:r>
          </a:p>
        </p:txBody>
      </p:sp>
    </p:spTree>
    <p:extLst>
      <p:ext uri="{BB962C8B-B14F-4D97-AF65-F5344CB8AC3E}">
        <p14:creationId xmlns:p14="http://schemas.microsoft.com/office/powerpoint/2010/main" val="395745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1DDF57-7DF2-C02B-3271-40CCDD07C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3FD53-7574-5FEB-0942-31E3FBCEF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يا قدوس (×٣) .. يا إله الكون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8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sz="6000" dirty="0"/>
              <a:t>شعبي يا ربّ بينادي تعالَ بنهضة في بلادي</a:t>
            </a:r>
            <a:br>
              <a:rPr lang="ar-KW" sz="6000" dirty="0"/>
            </a:br>
            <a:r>
              <a:rPr lang="ar-KW" sz="6000" dirty="0"/>
              <a:t>تملا الصحرا والوادي ونشوفك انت يا قدوس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12523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يا قدوس (×٣) .. يا إله الكون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08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sz="6000" dirty="0"/>
              <a:t>بالإيمان أنا شايفك أكيد سهران على وعدك</a:t>
            </a:r>
            <a:br>
              <a:rPr lang="ar-KW" sz="6000" dirty="0"/>
            </a:br>
            <a:r>
              <a:rPr lang="ar-KW" sz="6000" dirty="0"/>
              <a:t>ها تيجي وتفتقد شعبك بلمسة إيدك يا قدوس</a:t>
            </a:r>
            <a:endParaRPr lang="en-AU" sz="6000" dirty="0"/>
          </a:p>
        </p:txBody>
      </p:sp>
    </p:spTree>
    <p:extLst>
      <p:ext uri="{BB962C8B-B14F-4D97-AF65-F5344CB8AC3E}">
        <p14:creationId xmlns:p14="http://schemas.microsoft.com/office/powerpoint/2010/main" val="404888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91022-DA18-62DA-42B1-1FD1C5CA1A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4D329-C2FF-8D6B-73B4-6A98056AC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يا قدوس (×٣) .. يا إله الكون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17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SA" sz="6000" dirty="0"/>
              <a:t>ها تيجي ومش ها تتأخر وبصلواتنا ها نسهر</a:t>
            </a:r>
            <a:br>
              <a:rPr lang="ar-SA" sz="6000" dirty="0"/>
            </a:br>
            <a:r>
              <a:rPr lang="ar-SA" sz="6000" dirty="0"/>
              <a:t>وبالخير السّما تمطّر بكلمة منك يا قدوس</a:t>
            </a:r>
          </a:p>
        </p:txBody>
      </p:sp>
    </p:spTree>
    <p:extLst>
      <p:ext uri="{BB962C8B-B14F-4D97-AF65-F5344CB8AC3E}">
        <p14:creationId xmlns:p14="http://schemas.microsoft.com/office/powerpoint/2010/main" val="298656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F81FE3-A4F9-4E10-A053-C92CF8B5F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F4B28-3847-FCA9-F409-A4FD5423B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يا قدوس (×٣) .. </a:t>
            </a:r>
            <a:r>
              <a:rPr lang="ar-KW"/>
              <a:t>يا إله الكون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07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070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326</TotalTime>
  <Words>91</Words>
  <Application>Microsoft Office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5_Office Theme</vt:lpstr>
      <vt:lpstr>يا قدوس</vt:lpstr>
      <vt:lpstr>يا قدوس (×٣) .. يا إله الكون</vt:lpstr>
      <vt:lpstr>شعبي يا ربّ بينادي تعالَ بنهضة في بلادي تملا الصحرا والوادي ونشوفك انت يا قدوس</vt:lpstr>
      <vt:lpstr>يا قدوس (×٣) .. يا إله الكون</vt:lpstr>
      <vt:lpstr>بالإيمان أنا شايفك أكيد سهران على وعدك ها تيجي وتفتقد شعبك بلمسة إيدك يا قدوس</vt:lpstr>
      <vt:lpstr>يا قدوس (×٣) .. يا إله الكون</vt:lpstr>
      <vt:lpstr>ها تيجي ومش ها تتأخر وبصلواتنا ها نسهر وبالخير السّما تمطّر بكلمة منك يا قدوس</vt:lpstr>
      <vt:lpstr>يا قدوس (×٣) .. يا إله الكون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‛Adʻūka ‛Abbā - أدعوك أبا</dc:title>
  <dc:subject>I Call You Father</dc:subject>
  <dc:creator>Nizart</dc:creator>
  <cp:keywords>Jésus ma Joie 2000</cp:keywords>
  <cp:lastModifiedBy>Software Support</cp:lastModifiedBy>
  <cp:revision>67</cp:revision>
  <dcterms:created xsi:type="dcterms:W3CDTF">2014-06-01T05:24:09Z</dcterms:created>
  <dcterms:modified xsi:type="dcterms:W3CDTF">2026-10-09T13:20:41Z</dcterms:modified>
  <cp:category/>
</cp:coreProperties>
</file>