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9"/>
  </p:notesMasterIdLst>
  <p:sldIdLst>
    <p:sldId id="256" r:id="rId2"/>
    <p:sldId id="269" r:id="rId3"/>
    <p:sldId id="274" r:id="rId4"/>
    <p:sldId id="257" r:id="rId5"/>
    <p:sldId id="296" r:id="rId6"/>
    <p:sldId id="297" r:id="rId7"/>
    <p:sldId id="259" r:id="rId8"/>
    <p:sldId id="315" r:id="rId9"/>
    <p:sldId id="316" r:id="rId10"/>
    <p:sldId id="270" r:id="rId11"/>
    <p:sldId id="300" r:id="rId12"/>
    <p:sldId id="317" r:id="rId13"/>
    <p:sldId id="318" r:id="rId14"/>
    <p:sldId id="319" r:id="rId15"/>
    <p:sldId id="320" r:id="rId16"/>
    <p:sldId id="321" r:id="rId17"/>
    <p:sldId id="32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84" autoAdjust="0"/>
    <p:restoredTop sz="94728"/>
  </p:normalViewPr>
  <p:slideViewPr>
    <p:cSldViewPr snapToGrid="0" snapToObjects="1">
      <p:cViewPr varScale="1">
        <p:scale>
          <a:sx n="79" d="100"/>
          <a:sy n="79" d="100"/>
        </p:scale>
        <p:origin x="173" y="67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25/08/2018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6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600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03232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3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9354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 noChangeAspect="1"/>
          </p:cNvSpPr>
          <p:nvPr/>
        </p:nvSpPr>
        <p:spPr>
          <a:xfrm>
            <a:off x="169330" y="3395230"/>
            <a:ext cx="4997894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dirty="0"/>
              <a:t>توزيع:</a:t>
            </a:r>
            <a:r>
              <a:rPr lang="ar-KW" sz="3200" dirty="0"/>
              <a:t> كمال سيقلي</a:t>
            </a:r>
            <a:endParaRPr lang="en-US" sz="3200" dirty="0"/>
          </a:p>
        </p:txBody>
      </p:sp>
      <p:sp>
        <p:nvSpPr>
          <p:cNvPr id="6" name="Text Placeholder 3"/>
          <p:cNvSpPr txBox="1">
            <a:spLocks noChangeAspect="1"/>
          </p:cNvSpPr>
          <p:nvPr/>
        </p:nvSpPr>
        <p:spPr>
          <a:xfrm>
            <a:off x="169330" y="3860807"/>
            <a:ext cx="4997894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latin typeface="Calibri" panose="020F0502020204030204" pitchFamily="34" charset="0"/>
              </a:rPr>
              <a:t>Tawzī</a:t>
            </a:r>
            <a:r>
              <a:rPr lang="en-US" sz="3200" dirty="0">
                <a:latin typeface="Calibri" panose="020F0502020204030204" pitchFamily="34" charset="0"/>
              </a:rPr>
              <a:t>‘: Kamal </a:t>
            </a:r>
            <a:r>
              <a:rPr lang="en-US" sz="3200" dirty="0" err="1">
                <a:latin typeface="Calibri" panose="020F0502020204030204" pitchFamily="34" charset="0"/>
              </a:rPr>
              <a:t>Saikaly</a:t>
            </a:r>
            <a:endParaRPr lang="en-US" sz="3200" dirty="0">
              <a:latin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 noChangeAspect="1"/>
          </p:cNvSpPr>
          <p:nvPr/>
        </p:nvSpPr>
        <p:spPr>
          <a:xfrm>
            <a:off x="6597828" y="3395230"/>
            <a:ext cx="5486401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dirty="0"/>
              <a:t>كلمات</a:t>
            </a:r>
            <a:r>
              <a:rPr lang="ar-KW" sz="3200" dirty="0"/>
              <a:t> وتلحين</a:t>
            </a:r>
            <a:r>
              <a:rPr lang="ar-SA" sz="3200" dirty="0"/>
              <a:t>:</a:t>
            </a:r>
            <a:r>
              <a:rPr lang="ar-KW" sz="3200" dirty="0"/>
              <a:t> نزار فارس</a:t>
            </a:r>
            <a:endParaRPr lang="ar-SA" sz="3200" dirty="0"/>
          </a:p>
        </p:txBody>
      </p:sp>
      <p:sp>
        <p:nvSpPr>
          <p:cNvPr id="8" name="Text Placeholder 3"/>
          <p:cNvSpPr txBox="1">
            <a:spLocks noChangeAspect="1"/>
          </p:cNvSpPr>
          <p:nvPr/>
        </p:nvSpPr>
        <p:spPr>
          <a:xfrm>
            <a:off x="6567048" y="3860807"/>
            <a:ext cx="5486401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latin typeface="Calibri" panose="020F0502020204030204" pitchFamily="34" charset="0"/>
              </a:rPr>
              <a:t>Kalimāt</a:t>
            </a:r>
            <a:r>
              <a:rPr lang="en-US" sz="3200" dirty="0">
                <a:latin typeface="Calibri" panose="020F0502020204030204" pitchFamily="34" charset="0"/>
              </a:rPr>
              <a:t> </a:t>
            </a:r>
            <a:r>
              <a:rPr lang="en-US" sz="3200" dirty="0" err="1">
                <a:latin typeface="Calibri" panose="020F0502020204030204" pitchFamily="34" charset="0"/>
              </a:rPr>
              <a:t>waTalḥīn</a:t>
            </a:r>
            <a:r>
              <a:rPr lang="en-US" sz="3200" dirty="0">
                <a:latin typeface="Calibri" panose="020F0502020204030204" pitchFamily="34" charset="0"/>
              </a:rPr>
              <a:t>: Nizar Fares</a:t>
            </a:r>
          </a:p>
        </p:txBody>
      </p:sp>
      <p:sp>
        <p:nvSpPr>
          <p:cNvPr id="10" name="Text Placeholder 3"/>
          <p:cNvSpPr txBox="1">
            <a:spLocks noChangeAspect="1"/>
          </p:cNvSpPr>
          <p:nvPr/>
        </p:nvSpPr>
        <p:spPr>
          <a:xfrm>
            <a:off x="6580898" y="4339354"/>
            <a:ext cx="5486401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Lyrics and Music by: Nizar Fares</a:t>
            </a:r>
          </a:p>
        </p:txBody>
      </p:sp>
      <p:sp>
        <p:nvSpPr>
          <p:cNvPr id="11" name="Text Placeholder 3"/>
          <p:cNvSpPr txBox="1">
            <a:spLocks noChangeAspect="1"/>
          </p:cNvSpPr>
          <p:nvPr/>
        </p:nvSpPr>
        <p:spPr>
          <a:xfrm>
            <a:off x="200110" y="4339357"/>
            <a:ext cx="4997894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Arranged by: Kamal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Saikaly</a:t>
            </a:r>
            <a:endParaRPr lang="en-US" sz="3200" dirty="0">
              <a:solidFill>
                <a:schemeClr val="accent6">
                  <a:lumMod val="60000"/>
                  <a:lumOff val="40000"/>
                </a:schemeClr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53940" y="298714"/>
            <a:ext cx="11884120" cy="1005840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5400" dirty="0"/>
              <a:t>كَــــمــــا أَنــــــــا</a:t>
            </a:r>
            <a:endParaRPr lang="en-US" sz="5400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3940" y="1697668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/>
              <a:t>The Way I am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3940" y="942323"/>
            <a:ext cx="11884120" cy="1005840"/>
          </a:xfrm>
        </p:spPr>
        <p:txBody>
          <a:bodyPr>
            <a:normAutofit/>
          </a:bodyPr>
          <a:lstStyle/>
          <a:p>
            <a:r>
              <a:rPr lang="en-US" sz="4800" dirty="0" err="1"/>
              <a:t>Kamā</a:t>
            </a:r>
            <a:r>
              <a:rPr lang="en-US" sz="4800" dirty="0"/>
              <a:t> ‛</a:t>
            </a:r>
            <a:r>
              <a:rPr lang="en-US" sz="4800" dirty="0" err="1"/>
              <a:t>Anā</a:t>
            </a:r>
            <a:endParaRPr lang="en-US" sz="4800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52B513E8-DAB6-4A14-8E04-4E4C6C419007}"/>
              </a:ext>
            </a:extLst>
          </p:cNvPr>
          <p:cNvSpPr txBox="1">
            <a:spLocks noChangeAspect="1"/>
          </p:cNvSpPr>
          <p:nvPr/>
        </p:nvSpPr>
        <p:spPr>
          <a:xfrm>
            <a:off x="2802925" y="5202190"/>
            <a:ext cx="6586150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KW" sz="3200" dirty="0"/>
              <a:t>تسجيل</a:t>
            </a:r>
            <a:r>
              <a:rPr lang="ar-SA" sz="3200" dirty="0"/>
              <a:t>:</a:t>
            </a:r>
            <a:r>
              <a:rPr lang="ar-KW" sz="3200" dirty="0"/>
              <a:t> ستوديو رالف سليمان</a:t>
            </a:r>
            <a:endParaRPr lang="en-US" sz="3200" dirty="0"/>
          </a:p>
        </p:txBody>
      </p:sp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735C900F-3B2A-483D-B1E1-E69B8FE24FA0}"/>
              </a:ext>
            </a:extLst>
          </p:cNvPr>
          <p:cNvSpPr txBox="1">
            <a:spLocks noChangeAspect="1"/>
          </p:cNvSpPr>
          <p:nvPr/>
        </p:nvSpPr>
        <p:spPr>
          <a:xfrm>
            <a:off x="2802925" y="5655157"/>
            <a:ext cx="658615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>
                <a:latin typeface="Calibri" panose="020F0502020204030204" pitchFamily="34" charset="0"/>
              </a:rPr>
              <a:t>Tasjīl</a:t>
            </a:r>
            <a:r>
              <a:rPr lang="en-US" sz="3200" dirty="0">
                <a:latin typeface="Calibri" panose="020F0502020204030204" pitchFamily="34" charset="0"/>
              </a:rPr>
              <a:t>: Ralph </a:t>
            </a:r>
            <a:r>
              <a:rPr lang="en-US" sz="3200" dirty="0" err="1">
                <a:latin typeface="Calibri" panose="020F0502020204030204" pitchFamily="34" charset="0"/>
              </a:rPr>
              <a:t>Sleiman</a:t>
            </a:r>
            <a:r>
              <a:rPr lang="en-US" sz="3200" dirty="0">
                <a:latin typeface="Calibri" panose="020F0502020204030204" pitchFamily="34" charset="0"/>
              </a:rPr>
              <a:t> Studio</a:t>
            </a:r>
          </a:p>
        </p:txBody>
      </p:sp>
      <p:sp>
        <p:nvSpPr>
          <p:cNvPr id="17" name="Text Placeholder 3">
            <a:extLst>
              <a:ext uri="{FF2B5EF4-FFF2-40B4-BE49-F238E27FC236}">
                <a16:creationId xmlns:a16="http://schemas.microsoft.com/office/drawing/2014/main" id="{F10BBBCA-6A53-4832-A2A5-6FE54FB9B321}"/>
              </a:ext>
            </a:extLst>
          </p:cNvPr>
          <p:cNvSpPr txBox="1">
            <a:spLocks noChangeAspect="1"/>
          </p:cNvSpPr>
          <p:nvPr/>
        </p:nvSpPr>
        <p:spPr>
          <a:xfrm>
            <a:off x="2802925" y="6090078"/>
            <a:ext cx="6586150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Recorded by: Ralph </a:t>
            </a:r>
            <a:r>
              <a:rPr lang="en-US" sz="3200" dirty="0" err="1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Sleiman</a:t>
            </a:r>
            <a:r>
              <a:rPr lang="en-US" sz="3200" dirty="0">
                <a:solidFill>
                  <a:schemeClr val="accent6">
                    <a:lumMod val="60000"/>
                    <a:lumOff val="40000"/>
                  </a:schemeClr>
                </a:solidFill>
                <a:effectLst/>
                <a:latin typeface="Calibri" panose="020F0502020204030204" pitchFamily="34" charset="0"/>
              </a:rPr>
              <a:t> Studio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إِن كُــنــتُ صَــغــيــرًا أو كُــنــتُ كَــبــيــرًا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6000" dirty="0"/>
              <a:t>Either young or old</a:t>
            </a:r>
            <a:endParaRPr lang="en-US" sz="6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‛</a:t>
            </a:r>
            <a:r>
              <a:rPr lang="en-US" sz="7200" dirty="0" err="1"/>
              <a:t>En</a:t>
            </a:r>
            <a:r>
              <a:rPr lang="en-US" sz="7200" dirty="0"/>
              <a:t>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Ṣaghīran</a:t>
            </a:r>
            <a:r>
              <a:rPr lang="en-US" sz="7200" dirty="0"/>
              <a:t> </a:t>
            </a:r>
            <a:br>
              <a:rPr lang="en-US" sz="7200" dirty="0"/>
            </a:br>
            <a:r>
              <a:rPr lang="en-US" sz="7200" dirty="0"/>
              <a:t>‛Aw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Kabīran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407398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أو كُــنــتُ نَـحــيــفًــا أو كُــنــتُ سَــمــيــنًــا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6000" dirty="0"/>
              <a:t>Even if slim or chubby</a:t>
            </a:r>
            <a:endParaRPr lang="en-US" sz="6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‛Aw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Naḥīfan</a:t>
            </a:r>
            <a:r>
              <a:rPr lang="en-US" sz="7200" dirty="0"/>
              <a:t> </a:t>
            </a:r>
            <a:br>
              <a:rPr lang="en-US" sz="7200" dirty="0"/>
            </a:br>
            <a:r>
              <a:rPr lang="en-US" sz="7200" dirty="0"/>
              <a:t>‛Aw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Samīnan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410092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الــلَّــه يُـحِــبُّــنــي كَــمــا أنــا، كَــمــا أنــا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6000" dirty="0"/>
              <a:t>God loves me the way I am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‛</a:t>
            </a:r>
            <a:r>
              <a:rPr lang="en-US" sz="7200" dirty="0" err="1"/>
              <a:t>Allāh</a:t>
            </a:r>
            <a:r>
              <a:rPr lang="en-US" sz="7200" dirty="0"/>
              <a:t> </a:t>
            </a:r>
            <a:r>
              <a:rPr lang="en-US" sz="7200" dirty="0" err="1"/>
              <a:t>Yuḥebbunī</a:t>
            </a:r>
            <a:r>
              <a:rPr lang="en-US" sz="7200" dirty="0"/>
              <a:t> </a:t>
            </a:r>
            <a:r>
              <a:rPr lang="en-US" sz="7200" dirty="0" err="1"/>
              <a:t>Kamā</a:t>
            </a:r>
            <a:r>
              <a:rPr lang="en-US" sz="7200" dirty="0"/>
              <a:t> ‛</a:t>
            </a:r>
            <a:r>
              <a:rPr lang="en-US" sz="7200" dirty="0" err="1"/>
              <a:t>Anā</a:t>
            </a:r>
            <a:br>
              <a:rPr lang="en-US" sz="7200" dirty="0"/>
            </a:br>
            <a:r>
              <a:rPr lang="en-US" sz="7200" dirty="0" err="1"/>
              <a:t>Kamā</a:t>
            </a:r>
            <a:r>
              <a:rPr lang="en-US" sz="7200" dirty="0"/>
              <a:t> ‛</a:t>
            </a:r>
            <a:r>
              <a:rPr lang="en-US" sz="7200" dirty="0" err="1"/>
              <a:t>Anā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8E09E-B819-427C-849B-1C380E79D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فَــالــلَّــهُ قَـــد خَــلَــقَـــنــــي </a:t>
            </a:r>
            <a:br>
              <a:rPr lang="ar-KW" sz="6600" dirty="0"/>
            </a:br>
            <a:r>
              <a:rPr lang="ar-KW" sz="6600" dirty="0"/>
              <a:t>عَــلَـــى صــورَتِــهِ وَمِـثــالِــه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042188-26FB-47A2-BCAA-BFF80721E9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For God has made me in His image, </a:t>
            </a:r>
            <a:br>
              <a:rPr lang="en-US" dirty="0"/>
            </a:br>
            <a:r>
              <a:rPr lang="en-US" dirty="0"/>
              <a:t>according to His likeness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BFC11-9A45-48FA-B806-EA87788D2D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faLlāhu</a:t>
            </a:r>
            <a:r>
              <a:rPr lang="en-US" sz="6600" dirty="0"/>
              <a:t> </a:t>
            </a:r>
            <a:r>
              <a:rPr lang="en-US" sz="6600" dirty="0" err="1"/>
              <a:t>Qad</a:t>
            </a:r>
            <a:r>
              <a:rPr lang="en-US" sz="6600" dirty="0"/>
              <a:t> </a:t>
            </a:r>
            <a:r>
              <a:rPr lang="en-US" sz="6600" dirty="0" err="1"/>
              <a:t>Khalaqanī</a:t>
            </a:r>
            <a:br>
              <a:rPr lang="en-US" sz="6600" dirty="0"/>
            </a:br>
            <a:r>
              <a:rPr lang="en-US" sz="6600" dirty="0"/>
              <a:t>‘</a:t>
            </a:r>
            <a:r>
              <a:rPr lang="en-US" sz="6600" dirty="0" err="1"/>
              <a:t>Alā</a:t>
            </a:r>
            <a:r>
              <a:rPr lang="en-US" sz="6600" dirty="0"/>
              <a:t> </a:t>
            </a:r>
            <a:r>
              <a:rPr lang="en-US" sz="6600" dirty="0" err="1"/>
              <a:t>Ṣūratihi</a:t>
            </a:r>
            <a:r>
              <a:rPr lang="en-US" sz="6600" dirty="0"/>
              <a:t> </a:t>
            </a:r>
            <a:r>
              <a:rPr lang="en-US" sz="6600" dirty="0" err="1"/>
              <a:t>waMithāleh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965527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CFF014-3A2E-4554-AF6C-E8E7AF36B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إِن كُــنــتُ قَــــوِيًّــا أو كُــنــتُ ضَــعـــيـــفًــا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5CBC64-4EC7-474E-9FBC-B6E9B24A4D1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Either strong or weak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68F7F-6D52-4A56-8196-DFE0B1DF0C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‛</a:t>
            </a:r>
            <a:r>
              <a:rPr lang="en-US" sz="7200" dirty="0" err="1"/>
              <a:t>En</a:t>
            </a:r>
            <a:r>
              <a:rPr lang="en-US" sz="7200" dirty="0"/>
              <a:t>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Qawiyyan</a:t>
            </a:r>
            <a:r>
              <a:rPr lang="en-US" sz="7200" dirty="0"/>
              <a:t> </a:t>
            </a:r>
            <a:br>
              <a:rPr lang="en-US" sz="7200" dirty="0"/>
            </a:br>
            <a:r>
              <a:rPr lang="en-US" sz="7200" dirty="0"/>
              <a:t>‛Aw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Ḍa‘īfan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757611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أو كُــنــتُ نَــظــيــفًــا أو كُــنــتُ ظَــريــفًـــا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>
              <a:spcBef>
                <a:spcPct val="0"/>
              </a:spcBef>
            </a:pPr>
            <a:r>
              <a:rPr lang="en-US" altLang="en-US" sz="6000" dirty="0">
                <a:ea typeface="Arabic Transparent" charset="0"/>
                <a:cs typeface="Arabic Transparent" charset="0"/>
              </a:rPr>
              <a:t>Even if clean or cute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‛Aw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Naẓīfan</a:t>
            </a:r>
            <a:br>
              <a:rPr lang="en-US" sz="7200" dirty="0"/>
            </a:br>
            <a:r>
              <a:rPr lang="en-US" sz="7200" dirty="0"/>
              <a:t>‛Aw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Ẓarīfan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091330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الــلَّــه يُـحِــبُّــنــي كَــمــا أنــا، كَــمــا أنــا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6000" dirty="0"/>
              <a:t>God loves me the way I am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‛</a:t>
            </a:r>
            <a:r>
              <a:rPr lang="en-US" sz="7200" dirty="0" err="1"/>
              <a:t>Allāh</a:t>
            </a:r>
            <a:r>
              <a:rPr lang="en-US" sz="7200" dirty="0"/>
              <a:t> </a:t>
            </a:r>
            <a:r>
              <a:rPr lang="en-US" sz="7200" dirty="0" err="1"/>
              <a:t>Yuḥebbunī</a:t>
            </a:r>
            <a:r>
              <a:rPr lang="en-US" sz="7200" dirty="0"/>
              <a:t> </a:t>
            </a:r>
            <a:r>
              <a:rPr lang="en-US" sz="7200" dirty="0" err="1"/>
              <a:t>Kamā</a:t>
            </a:r>
            <a:r>
              <a:rPr lang="en-US" sz="7200" dirty="0"/>
              <a:t> ‛</a:t>
            </a:r>
            <a:r>
              <a:rPr lang="en-US" sz="7200" dirty="0" err="1"/>
              <a:t>Anā</a:t>
            </a:r>
            <a:br>
              <a:rPr lang="en-US" sz="7200" dirty="0"/>
            </a:br>
            <a:r>
              <a:rPr lang="en-US" sz="7200" dirty="0" err="1"/>
              <a:t>Kamā</a:t>
            </a:r>
            <a:r>
              <a:rPr lang="en-US" sz="7200" dirty="0"/>
              <a:t> ‛</a:t>
            </a:r>
            <a:r>
              <a:rPr lang="en-US" sz="7200" dirty="0" err="1"/>
              <a:t>Anā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265618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8E09E-B819-427C-849B-1C380E79D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فَــالــلَّــهُ قَـــد خَــلَــقَـــنــــي </a:t>
            </a:r>
            <a:br>
              <a:rPr lang="ar-KW" sz="6600" dirty="0"/>
            </a:br>
            <a:r>
              <a:rPr lang="ar-KW" sz="6600" dirty="0"/>
              <a:t>عَــلَـــى صــورَتِــهِ وَمِـثــالِــه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042188-26FB-47A2-BCAA-BFF80721E9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For God has made me in His image, </a:t>
            </a:r>
            <a:br>
              <a:rPr lang="en-US" dirty="0"/>
            </a:br>
            <a:r>
              <a:rPr lang="en-US" dirty="0"/>
              <a:t>according to His likeness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BFC11-9A45-48FA-B806-EA87788D2D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faLlāhu</a:t>
            </a:r>
            <a:r>
              <a:rPr lang="en-US" sz="6600" dirty="0"/>
              <a:t> </a:t>
            </a:r>
            <a:r>
              <a:rPr lang="en-US" sz="6600" dirty="0" err="1"/>
              <a:t>Qad</a:t>
            </a:r>
            <a:r>
              <a:rPr lang="en-US" sz="6600" dirty="0"/>
              <a:t> </a:t>
            </a:r>
            <a:r>
              <a:rPr lang="en-US" sz="6600" dirty="0" err="1"/>
              <a:t>Khalaqanī</a:t>
            </a:r>
            <a:br>
              <a:rPr lang="en-US" sz="6600" dirty="0"/>
            </a:br>
            <a:r>
              <a:rPr lang="en-US" sz="6600" dirty="0"/>
              <a:t>‘</a:t>
            </a:r>
            <a:r>
              <a:rPr lang="en-US" sz="6600" dirty="0" err="1"/>
              <a:t>Alā</a:t>
            </a:r>
            <a:r>
              <a:rPr lang="en-US" sz="6600" dirty="0"/>
              <a:t> </a:t>
            </a:r>
            <a:r>
              <a:rPr lang="en-US" sz="6600" dirty="0" err="1"/>
              <a:t>Ṣūratihi</a:t>
            </a:r>
            <a:r>
              <a:rPr lang="en-US" sz="6600" dirty="0"/>
              <a:t> </a:t>
            </a:r>
            <a:r>
              <a:rPr lang="en-US" sz="6600" dirty="0" err="1"/>
              <a:t>waMithāleh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27142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إِن كُــنــتُ لَــطـــيــفًــا أو كُــنــتُ طَـــيِّـــبًــا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60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Either nice or generous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‛</a:t>
            </a:r>
            <a:r>
              <a:rPr lang="en-US" sz="7200" dirty="0" err="1"/>
              <a:t>En</a:t>
            </a:r>
            <a:r>
              <a:rPr lang="en-US" sz="7200" dirty="0"/>
              <a:t>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Laṭīfan</a:t>
            </a:r>
            <a:r>
              <a:rPr lang="en-US" sz="7200" dirty="0"/>
              <a:t> </a:t>
            </a:r>
            <a:br>
              <a:rPr lang="en-US" sz="7200" dirty="0"/>
            </a:br>
            <a:r>
              <a:rPr lang="en-US" sz="7200" dirty="0"/>
              <a:t>‛Aw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Ṭayyiban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03809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FFE953-873E-46FA-8E38-99129A57F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أو كُـــنـــتُ ذَكِـــيًّـا أو كُـــنـــتُ عـــادِيًّـــا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585DDB-E7A2-4B62-99B2-377FFB8B994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Even if smart or ordinary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183C10B-1F44-4B31-9129-BE6F48FA78E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‛Aw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Dhakiyyan</a:t>
            </a:r>
            <a:r>
              <a:rPr lang="en-US" sz="7200" dirty="0"/>
              <a:t> </a:t>
            </a:r>
            <a:br>
              <a:rPr lang="en-US" sz="7200" dirty="0"/>
            </a:br>
            <a:r>
              <a:rPr lang="en-US" sz="7200" dirty="0"/>
              <a:t>‛Aw </a:t>
            </a:r>
            <a:r>
              <a:rPr lang="en-US" sz="7200" dirty="0" err="1"/>
              <a:t>Kuntu</a:t>
            </a:r>
            <a:r>
              <a:rPr lang="en-US" sz="7200" dirty="0"/>
              <a:t> ‘</a:t>
            </a:r>
            <a:r>
              <a:rPr lang="en-US" sz="7200" dirty="0" err="1"/>
              <a:t>Ādiyyan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56071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الــلَّــه يُـحِــبُّــنــي كَــمــا أنــا، كَــمــا أنــا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6000" dirty="0"/>
              <a:t>God loves me the way I am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‛</a:t>
            </a:r>
            <a:r>
              <a:rPr lang="en-US" sz="7200" dirty="0" err="1"/>
              <a:t>Allāh</a:t>
            </a:r>
            <a:r>
              <a:rPr lang="en-US" sz="7200" dirty="0"/>
              <a:t> </a:t>
            </a:r>
            <a:r>
              <a:rPr lang="en-US" sz="7200" dirty="0" err="1"/>
              <a:t>Yuḥebbunī</a:t>
            </a:r>
            <a:r>
              <a:rPr lang="en-US" sz="7200" dirty="0"/>
              <a:t> </a:t>
            </a:r>
            <a:r>
              <a:rPr lang="en-US" sz="7200" dirty="0" err="1"/>
              <a:t>Kamā</a:t>
            </a:r>
            <a:r>
              <a:rPr lang="en-US" sz="7200" dirty="0"/>
              <a:t> ‛</a:t>
            </a:r>
            <a:r>
              <a:rPr lang="en-US" sz="7200" dirty="0" err="1"/>
              <a:t>Anā</a:t>
            </a:r>
            <a:br>
              <a:rPr lang="en-US" sz="7200" dirty="0"/>
            </a:br>
            <a:r>
              <a:rPr lang="en-US" sz="7200" dirty="0" err="1"/>
              <a:t>Kamā</a:t>
            </a:r>
            <a:r>
              <a:rPr lang="en-US" sz="7200" dirty="0"/>
              <a:t> ‛</a:t>
            </a:r>
            <a:r>
              <a:rPr lang="en-US" sz="7200" dirty="0" err="1"/>
              <a:t>Anā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794162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8E09E-B819-427C-849B-1C380E79D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فَــالــلَّــهُ قَـــد خَــلَــقَـــنــــي </a:t>
            </a:r>
            <a:br>
              <a:rPr lang="ar-KW" sz="6600" dirty="0"/>
            </a:br>
            <a:r>
              <a:rPr lang="ar-KW" sz="6600" dirty="0"/>
              <a:t>عَــلَـــى صــورَتِــهِ وَمِـثــالِــه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042188-26FB-47A2-BCAA-BFF80721E9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For God has made me in His image, </a:t>
            </a:r>
            <a:br>
              <a:rPr lang="en-US" dirty="0"/>
            </a:br>
            <a:r>
              <a:rPr lang="en-US" dirty="0"/>
              <a:t>according to His likeness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BFC11-9A45-48FA-B806-EA87788D2D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faLlāhu</a:t>
            </a:r>
            <a:r>
              <a:rPr lang="en-US" sz="6600" dirty="0"/>
              <a:t> </a:t>
            </a:r>
            <a:r>
              <a:rPr lang="en-US" sz="6600" dirty="0" err="1"/>
              <a:t>Qad</a:t>
            </a:r>
            <a:r>
              <a:rPr lang="en-US" sz="6600" dirty="0"/>
              <a:t> </a:t>
            </a:r>
            <a:r>
              <a:rPr lang="en-US" sz="6600" dirty="0" err="1"/>
              <a:t>Khalaqanī</a:t>
            </a:r>
            <a:br>
              <a:rPr lang="en-US" sz="6600" dirty="0"/>
            </a:br>
            <a:r>
              <a:rPr lang="en-US" sz="6600" dirty="0"/>
              <a:t>‘</a:t>
            </a:r>
            <a:r>
              <a:rPr lang="en-US" sz="6600" dirty="0" err="1"/>
              <a:t>Alā</a:t>
            </a:r>
            <a:r>
              <a:rPr lang="en-US" sz="6600" dirty="0"/>
              <a:t> </a:t>
            </a:r>
            <a:r>
              <a:rPr lang="en-US" sz="6600" dirty="0" err="1"/>
              <a:t>Ṣūratihi</a:t>
            </a:r>
            <a:r>
              <a:rPr lang="en-US" sz="6600" dirty="0"/>
              <a:t> </a:t>
            </a:r>
            <a:r>
              <a:rPr lang="en-US" sz="6600" dirty="0" err="1"/>
              <a:t>waMithāleh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08244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إِن كُــنــتُ صَــغــيــرًا أو كُــنــتُ كَــبــيــرًا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6000" dirty="0"/>
              <a:t>Either young or old</a:t>
            </a:r>
            <a:endParaRPr lang="en-US" sz="6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‛</a:t>
            </a:r>
            <a:r>
              <a:rPr lang="en-US" sz="7200" dirty="0" err="1"/>
              <a:t>En</a:t>
            </a:r>
            <a:r>
              <a:rPr lang="en-US" sz="7200" dirty="0"/>
              <a:t>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Ṣaghīran</a:t>
            </a:r>
            <a:r>
              <a:rPr lang="en-US" sz="7200" dirty="0"/>
              <a:t> </a:t>
            </a:r>
            <a:br>
              <a:rPr lang="en-US" sz="7200" dirty="0"/>
            </a:br>
            <a:r>
              <a:rPr lang="en-US" sz="7200" dirty="0"/>
              <a:t>‛Aw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Kabīran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205161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أو كُــنــتُ نَـحــيــفًــا أو كُــنــتُ سَــمــيــنًــا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6000" dirty="0"/>
              <a:t>Even if slim or chubby</a:t>
            </a:r>
            <a:endParaRPr lang="en-US" sz="60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‛Aw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Naḥīfan</a:t>
            </a:r>
            <a:r>
              <a:rPr lang="en-US" sz="7200" dirty="0"/>
              <a:t> </a:t>
            </a:r>
            <a:br>
              <a:rPr lang="en-US" sz="7200" dirty="0"/>
            </a:br>
            <a:r>
              <a:rPr lang="en-US" sz="7200" dirty="0"/>
              <a:t>‛Aw </a:t>
            </a:r>
            <a:r>
              <a:rPr lang="en-US" sz="7200" dirty="0" err="1"/>
              <a:t>Kuntu</a:t>
            </a:r>
            <a:r>
              <a:rPr lang="en-US" sz="7200" dirty="0"/>
              <a:t> </a:t>
            </a:r>
            <a:r>
              <a:rPr lang="en-US" sz="7200" dirty="0" err="1"/>
              <a:t>Samīnan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19810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الــلَّــه يُـحِــبُّــنــي كَــمــا أنــا، كَــمــا أنــا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sz="6000" dirty="0"/>
              <a:t>God loves me the way I am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7200" dirty="0"/>
              <a:t>‛</a:t>
            </a:r>
            <a:r>
              <a:rPr lang="en-US" sz="7200" dirty="0" err="1"/>
              <a:t>Allāh</a:t>
            </a:r>
            <a:r>
              <a:rPr lang="en-US" sz="7200" dirty="0"/>
              <a:t> </a:t>
            </a:r>
            <a:r>
              <a:rPr lang="en-US" sz="7200" dirty="0" err="1"/>
              <a:t>Yuḥebbunī</a:t>
            </a:r>
            <a:r>
              <a:rPr lang="en-US" sz="7200" dirty="0"/>
              <a:t> </a:t>
            </a:r>
            <a:r>
              <a:rPr lang="en-US" sz="7200" dirty="0" err="1"/>
              <a:t>Kamā</a:t>
            </a:r>
            <a:r>
              <a:rPr lang="en-US" sz="7200" dirty="0"/>
              <a:t> ‛</a:t>
            </a:r>
            <a:r>
              <a:rPr lang="en-US" sz="7200" dirty="0" err="1"/>
              <a:t>Anā</a:t>
            </a:r>
            <a:br>
              <a:rPr lang="en-US" sz="7200" dirty="0"/>
            </a:br>
            <a:r>
              <a:rPr lang="en-US" sz="7200" dirty="0" err="1"/>
              <a:t>Kamā</a:t>
            </a:r>
            <a:r>
              <a:rPr lang="en-US" sz="7200" dirty="0"/>
              <a:t> ‛</a:t>
            </a:r>
            <a:r>
              <a:rPr lang="en-US" sz="7200" dirty="0" err="1"/>
              <a:t>Anā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2168112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88E09E-B819-427C-849B-1C380E79D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فَــالــلَّــهُ قَـــد خَــلَــقَـــنــــي </a:t>
            </a:r>
            <a:br>
              <a:rPr lang="ar-KW" sz="6600" dirty="0"/>
            </a:br>
            <a:r>
              <a:rPr lang="ar-KW" sz="6600" dirty="0"/>
              <a:t>عَــلَـــى صــورَتِــهِ وَمِـثــالِــه</a:t>
            </a:r>
            <a:endParaRPr lang="en-US" sz="66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042188-26FB-47A2-BCAA-BFF80721E9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Autofit/>
          </a:bodyPr>
          <a:lstStyle/>
          <a:p>
            <a:r>
              <a:rPr lang="en-US" dirty="0"/>
              <a:t>For God has made me in His image, </a:t>
            </a:r>
            <a:br>
              <a:rPr lang="en-US" dirty="0"/>
            </a:br>
            <a:r>
              <a:rPr lang="en-US" dirty="0"/>
              <a:t>according to His likeness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71BFC11-9A45-48FA-B806-EA87788D2D6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sz="6600" dirty="0" err="1"/>
              <a:t>faLlāhu</a:t>
            </a:r>
            <a:r>
              <a:rPr lang="en-US" sz="6600" dirty="0"/>
              <a:t> </a:t>
            </a:r>
            <a:r>
              <a:rPr lang="en-US" sz="6600" dirty="0" err="1"/>
              <a:t>Qad</a:t>
            </a:r>
            <a:r>
              <a:rPr lang="en-US" sz="6600" dirty="0"/>
              <a:t> </a:t>
            </a:r>
            <a:r>
              <a:rPr lang="en-US" sz="6600" dirty="0" err="1"/>
              <a:t>Khalaqanī</a:t>
            </a:r>
            <a:br>
              <a:rPr lang="en-US" sz="6600" dirty="0"/>
            </a:br>
            <a:r>
              <a:rPr lang="en-US" sz="6600" dirty="0"/>
              <a:t>‘</a:t>
            </a:r>
            <a:r>
              <a:rPr lang="en-US" sz="6600" dirty="0" err="1"/>
              <a:t>Alā</a:t>
            </a:r>
            <a:r>
              <a:rPr lang="en-US" sz="6600" dirty="0"/>
              <a:t> </a:t>
            </a:r>
            <a:r>
              <a:rPr lang="en-US" sz="6600" dirty="0" err="1"/>
              <a:t>Ṣūratihi</a:t>
            </a:r>
            <a:r>
              <a:rPr lang="en-US" sz="6600" dirty="0"/>
              <a:t> </a:t>
            </a:r>
            <a:r>
              <a:rPr lang="en-US" sz="6600" dirty="0" err="1"/>
              <a:t>waMithāleh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820190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422</TotalTime>
  <Words>312</Words>
  <Application>Microsoft Office PowerPoint</Application>
  <PresentationFormat>Widescreen</PresentationFormat>
  <Paragraphs>61</Paragraphs>
  <Slides>17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Arabic Transparent</vt:lpstr>
      <vt:lpstr>Arial</vt:lpstr>
      <vt:lpstr>Calibri</vt:lpstr>
      <vt:lpstr>Times New Roman</vt:lpstr>
      <vt:lpstr>1_Office Theme</vt:lpstr>
      <vt:lpstr>كَــــمــــا أَنــــــــا</vt:lpstr>
      <vt:lpstr>إِن كُــنــتُ صَــغــيــرًا أو كُــنــتُ كَــبــيــرًا</vt:lpstr>
      <vt:lpstr>أو كُــنــتُ نَـحــيــفًــا أو كُــنــتُ سَــمــيــنًــا</vt:lpstr>
      <vt:lpstr>الــلَّــه يُـحِــبُّــنــي كَــمــا أنــا، كَــمــا أنــا</vt:lpstr>
      <vt:lpstr>فَــالــلَّــهُ قَـــد خَــلَــقَـــنــــي  عَــلَـــى صــورَتِــهِ وَمِـثــالِــه</vt:lpstr>
      <vt:lpstr>إِن كُــنــتُ قَــــوِيًّــا أو كُــنــتُ ضَــعـــيـــفًــا</vt:lpstr>
      <vt:lpstr>أو كُــنــتُ نَــظــيــفًــا أو كُــنــتُ ظَــريــفًـــا</vt:lpstr>
      <vt:lpstr>الــلَّــه يُـحِــبُّــنــي كَــمــا أنــا، كَــمــا أنــا</vt:lpstr>
      <vt:lpstr>فَــالــلَّــهُ قَـــد خَــلَــقَـــنــــي  عَــلَـــى صــورَتِــهِ وَمِـثــالِــه</vt:lpstr>
      <vt:lpstr>إِن كُــنــتُ لَــطـــيــفًــا أو كُــنــتُ طَـــيِّـــبًــا</vt:lpstr>
      <vt:lpstr>أو كُـــنـــتُ ذَكِـــيًّـا أو كُـــنـــتُ عـــادِيًّـــا</vt:lpstr>
      <vt:lpstr>الــلَّــه يُـحِــبُّــنــي كَــمــا أنــا، كَــمــا أنــا</vt:lpstr>
      <vt:lpstr>فَــالــلَّــهُ قَـــد خَــلَــقَـــنــــي  عَــلَـــى صــورَتِــهِ وَمِـثــالِــه</vt:lpstr>
      <vt:lpstr>إِن كُــنــتُ صَــغــيــرًا أو كُــنــتُ كَــبــيــرًا</vt:lpstr>
      <vt:lpstr>أو كُــنــتُ نَـحــيــفًــا أو كُــنــتُ سَــمــيــنًــا</vt:lpstr>
      <vt:lpstr>الــلَّــه يُـحِــبُّــنــي كَــمــا أنــا، كَــمــا أنــا</vt:lpstr>
      <vt:lpstr>فَــالــلَّــهُ قَـــد خَــلَــقَـــنــــي  عَــلَـــى صــورَتِــهِ وَمِـثــالِــه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Kamā ‛Anā - كما أنا</dc:title>
  <dc:subject/>
  <dc:creator>Nizar Fares</dc:creator>
  <cp:keywords>Nizar 2006 Forsa I - فرصة1</cp:keywords>
  <cp:lastModifiedBy>Honey Funny</cp:lastModifiedBy>
  <cp:revision>103</cp:revision>
  <dcterms:created xsi:type="dcterms:W3CDTF">2014-06-01T05:24:09Z</dcterms:created>
  <dcterms:modified xsi:type="dcterms:W3CDTF">2018-08-25T10:45:57Z</dcterms:modified>
  <cp:category>Kids, Children</cp:category>
</cp:coreProperties>
</file>