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7"/>
  </p:notesMasterIdLst>
  <p:sldIdLst>
    <p:sldId id="256" r:id="rId2"/>
    <p:sldId id="281" r:id="rId3"/>
    <p:sldId id="257" r:id="rId4"/>
    <p:sldId id="268" r:id="rId5"/>
    <p:sldId id="262" r:id="rId6"/>
    <p:sldId id="271" r:id="rId7"/>
    <p:sldId id="259" r:id="rId8"/>
    <p:sldId id="269" r:id="rId9"/>
    <p:sldId id="260" r:id="rId10"/>
    <p:sldId id="274" r:id="rId11"/>
    <p:sldId id="261" r:id="rId12"/>
    <p:sldId id="275" r:id="rId13"/>
    <p:sldId id="282" r:id="rId14"/>
    <p:sldId id="283" r:id="rId15"/>
    <p:sldId id="28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 snapToObjects="1">
      <p:cViewPr varScale="1">
        <p:scale>
          <a:sx n="107" d="100"/>
          <a:sy n="107" d="100"/>
        </p:scale>
        <p:origin x="292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78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2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8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1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947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565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1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176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7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3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504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مـــيـــن قَـــلَّـــك؟</a:t>
            </a:r>
            <a:endParaRPr lang="en-US" sz="5400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Who Told You?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400" dirty="0" err="1"/>
              <a:t>Mīn</a:t>
            </a:r>
            <a:r>
              <a:rPr lang="en-US" sz="5400" dirty="0"/>
              <a:t> ‛</a:t>
            </a:r>
            <a:r>
              <a:rPr lang="en-US" sz="5400" dirty="0" err="1"/>
              <a:t>Allak</a:t>
            </a:r>
            <a:r>
              <a:rPr lang="en-US" sz="5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2E2833-DD86-3B65-6787-ABCE08201C6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61506" y="5686722"/>
            <a:ext cx="11790620" cy="640080"/>
          </a:xfrm>
        </p:spPr>
        <p:txBody>
          <a:bodyPr/>
          <a:lstStyle/>
          <a:p>
            <a:r>
              <a:rPr lang="en-US" dirty="0"/>
              <a:t>Music, Arranged and Recorded by: Charles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3C2161-A092-89FA-B864-76D3FFF43FE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1506" y="4948250"/>
            <a:ext cx="11790620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</a:t>
            </a:r>
            <a:r>
              <a:rPr lang="en-US" dirty="0"/>
              <a:t>‘ </a:t>
            </a:r>
            <a:r>
              <a:rPr lang="en-US" dirty="0" err="1"/>
              <a:t>waTasjīl</a:t>
            </a:r>
            <a:r>
              <a:rPr lang="en-US" dirty="0"/>
              <a:t>: </a:t>
            </a:r>
            <a:r>
              <a:rPr lang="en-US" dirty="0" err="1"/>
              <a:t>Charels</a:t>
            </a:r>
            <a:r>
              <a:rPr lang="en-US" dirty="0"/>
              <a:t>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8B2CE5-27EA-A633-4C1D-FA176C6D822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61506" y="4202952"/>
            <a:ext cx="11790620" cy="640080"/>
          </a:xfrm>
        </p:spPr>
        <p:txBody>
          <a:bodyPr>
            <a:normAutofit/>
          </a:bodyPr>
          <a:lstStyle/>
          <a:p>
            <a:r>
              <a:rPr lang="ar-KW" dirty="0"/>
              <a:t>تلحين وتوزيع وتسجيل: شارل شلالا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18E9C55-4808-E8CB-D3C5-B71FA84F12D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61506" y="2015072"/>
            <a:ext cx="11790620" cy="640080"/>
          </a:xfrm>
        </p:spPr>
        <p:txBody>
          <a:bodyPr/>
          <a:lstStyle/>
          <a:p>
            <a:r>
              <a:rPr lang="en-US" dirty="0"/>
              <a:t>Lyrics by: Nizar Fares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09EDBAC-BE88-D94E-D023-DA49329B202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61506" y="1253490"/>
            <a:ext cx="11790620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Nizar Fares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78AED58-7FC3-0241-91B7-2D39A06AC43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61506" y="520718"/>
            <a:ext cx="11790620" cy="640080"/>
          </a:xfrm>
        </p:spPr>
        <p:txBody>
          <a:bodyPr/>
          <a:lstStyle/>
          <a:p>
            <a:r>
              <a:rPr lang="ar-KW" dirty="0"/>
              <a:t>كلمات: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143976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مــيــن قَــلَّــك يـا خَــيِّـــي مــيـــن؟</a:t>
            </a:r>
            <a:br>
              <a:rPr lang="ar-KW" dirty="0"/>
            </a:br>
            <a:r>
              <a:rPr lang="ar-KW" dirty="0"/>
              <a:t>بِــتْـعــيــشِ الــعُــمُــر عُــمْــرَيْــن؟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told you brother, that you may live twice?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Mīn</a:t>
            </a:r>
            <a:r>
              <a:rPr lang="en-US" dirty="0"/>
              <a:t> ‛</a:t>
            </a:r>
            <a:r>
              <a:rPr lang="en-US" dirty="0" err="1"/>
              <a:t>Allak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Khayyī</a:t>
            </a:r>
            <a:r>
              <a:rPr lang="en-US" dirty="0"/>
              <a:t> </a:t>
            </a:r>
            <a:r>
              <a:rPr lang="en-US" dirty="0" err="1"/>
              <a:t>Mīn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 err="1"/>
              <a:t>beT‘īshel</a:t>
            </a:r>
            <a:r>
              <a:rPr lang="en-US" dirty="0"/>
              <a:t> ‘</a:t>
            </a:r>
            <a:r>
              <a:rPr lang="en-US" dirty="0" err="1"/>
              <a:t>Umur</a:t>
            </a:r>
            <a:r>
              <a:rPr lang="en-US" dirty="0"/>
              <a:t> ‘</a:t>
            </a:r>
            <a:r>
              <a:rPr lang="en-US" dirty="0" err="1"/>
              <a:t>Umrayn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إِنـــتَ بــتَــعــــرِف إِنُّـــو الــنَّـــار</a:t>
            </a:r>
            <a:br>
              <a:rPr lang="ar-KW" dirty="0"/>
            </a:br>
            <a:r>
              <a:rPr lang="ar-KW" dirty="0"/>
              <a:t>مــا بــتِـحــرُق عِــشِــب مَــرتَــيْــن!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know that fire does not </a:t>
            </a:r>
            <a:br>
              <a:rPr lang="en-US" dirty="0"/>
            </a:br>
            <a:r>
              <a:rPr lang="en-US" dirty="0"/>
              <a:t>burn the same grass twice!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ea typeface="Calibri" panose="020F0502020204030204" pitchFamily="34" charset="0"/>
              </a:rPr>
              <a:t>‛</a:t>
            </a:r>
            <a:r>
              <a:rPr lang="en-US" dirty="0" err="1">
                <a:ea typeface="Calibri" panose="020F0502020204030204" pitchFamily="34" charset="0"/>
              </a:rPr>
              <a:t>Enta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bTa‘ref</a:t>
            </a:r>
            <a:r>
              <a:rPr lang="en-US" dirty="0">
                <a:ea typeface="Calibri" panose="020F0502020204030204" pitchFamily="34" charset="0"/>
              </a:rPr>
              <a:t> ‛</a:t>
            </a:r>
            <a:r>
              <a:rPr lang="en-US" dirty="0" err="1">
                <a:ea typeface="Calibri" panose="020F0502020204030204" pitchFamily="34" charset="0"/>
              </a:rPr>
              <a:t>Ennu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Nnār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bTiḥru</a:t>
            </a:r>
            <a:r>
              <a:rPr lang="en-US" dirty="0">
                <a:ea typeface="Calibri" panose="020F0502020204030204" pitchFamily="34" charset="0"/>
              </a:rPr>
              <a:t>‛  ‘</a:t>
            </a:r>
            <a:r>
              <a:rPr lang="en-US" dirty="0" err="1">
                <a:ea typeface="Calibri" panose="020F0502020204030204" pitchFamily="34" charset="0"/>
              </a:rPr>
              <a:t>Eshib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Martayn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1274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وإِنـــتَ بــتَــعــرِف إِنُّـــو الــبــارّ</a:t>
            </a:r>
            <a:br>
              <a:rPr lang="ar-KW" dirty="0"/>
            </a:br>
            <a:r>
              <a:rPr lang="ar-KW" dirty="0"/>
              <a:t>ارتَــفَــع صَــلــيــبُــو عَــنَّــك دَيْــن!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you know that the Righteous</a:t>
            </a:r>
            <a:br>
              <a:rPr lang="en-US" dirty="0"/>
            </a:br>
            <a:r>
              <a:rPr lang="en-US" dirty="0"/>
              <a:t>was crucified to pay off your debt of sin!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w‛Enta</a:t>
            </a:r>
            <a:r>
              <a:rPr lang="en-US" dirty="0"/>
              <a:t> </a:t>
            </a:r>
            <a:r>
              <a:rPr lang="en-US" dirty="0" err="1"/>
              <a:t>bTa‘ref</a:t>
            </a:r>
            <a:r>
              <a:rPr lang="en-US" dirty="0"/>
              <a:t> ‛</a:t>
            </a:r>
            <a:r>
              <a:rPr lang="en-US" dirty="0" err="1"/>
              <a:t>Ennul</a:t>
            </a:r>
            <a:r>
              <a:rPr lang="en-US" dirty="0"/>
              <a:t> </a:t>
            </a:r>
            <a:r>
              <a:rPr lang="en-US" dirty="0" err="1"/>
              <a:t>Bār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Ertafa</a:t>
            </a:r>
            <a:r>
              <a:rPr lang="en-US" dirty="0"/>
              <a:t>‘ </a:t>
            </a:r>
            <a:r>
              <a:rPr lang="en-US" dirty="0" err="1">
                <a:ea typeface="Calibri" panose="020F0502020204030204" pitchFamily="34" charset="0"/>
              </a:rPr>
              <a:t>Ṣ</a:t>
            </a:r>
            <a:r>
              <a:rPr lang="en-US" dirty="0" err="1"/>
              <a:t>alību</a:t>
            </a:r>
            <a:r>
              <a:rPr lang="en-US" dirty="0"/>
              <a:t> ‘</a:t>
            </a:r>
            <a:r>
              <a:rPr lang="en-US" dirty="0" err="1"/>
              <a:t>Annak</a:t>
            </a:r>
            <a:r>
              <a:rPr lang="en-US" dirty="0"/>
              <a:t> </a:t>
            </a:r>
            <a:r>
              <a:rPr lang="en-US" dirty="0" err="1"/>
              <a:t>Dayn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4803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شـــو نــاطِــر مِــن يَـلـلــي صــار؟</a:t>
            </a:r>
            <a:br>
              <a:rPr lang="ar-KW" dirty="0"/>
            </a:br>
            <a:r>
              <a:rPr lang="ar-KW" dirty="0"/>
              <a:t>نــاطِــر يِــنــصِــلِــب مَــرتَــيْــن؟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Are you waiting for Him </a:t>
            </a:r>
            <a:br>
              <a:rPr lang="en-US" dirty="0"/>
            </a:br>
            <a:r>
              <a:rPr lang="en-US" dirty="0"/>
              <a:t>to be crucified a second time?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Shū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Nāṭer</a:t>
            </a:r>
            <a:r>
              <a:rPr lang="en-US" dirty="0">
                <a:ea typeface="Calibri" panose="020F0502020204030204" pitchFamily="34" charset="0"/>
              </a:rPr>
              <a:t> Min </a:t>
            </a:r>
            <a:r>
              <a:rPr lang="en-US" dirty="0" err="1">
                <a:ea typeface="Calibri" panose="020F0502020204030204" pitchFamily="34" charset="0"/>
              </a:rPr>
              <a:t>Yallī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Ṣār</a:t>
            </a:r>
            <a:r>
              <a:rPr lang="en-US" dirty="0">
                <a:ea typeface="Calibri" panose="020F0502020204030204" pitchFamily="34" charset="0"/>
              </a:rPr>
              <a:t>?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Nāṭer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Yenṣeleb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Martayn</a:t>
            </a:r>
            <a:r>
              <a:rPr lang="en-US" dirty="0">
                <a:ea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5821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مـا تِــغــلَــط وِتْـــدِق بــــواب</a:t>
            </a:r>
            <a:br>
              <a:rPr lang="ar-KW" dirty="0"/>
            </a:br>
            <a:r>
              <a:rPr lang="ar-KW" dirty="0"/>
              <a:t>تْــضَــيِّــعِ الــدَّرْبِ الـصَّـحـيــح!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Do not knock on wrong doors, </a:t>
            </a:r>
            <a:br>
              <a:rPr lang="en-US" dirty="0"/>
            </a:br>
            <a:r>
              <a:rPr lang="en-US" dirty="0"/>
              <a:t>misleading the way!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Teghlaṭ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weTde</a:t>
            </a:r>
            <a:r>
              <a:rPr lang="en-US" dirty="0">
                <a:ea typeface="Calibri" panose="020F0502020204030204" pitchFamily="34" charset="0"/>
              </a:rPr>
              <a:t>‛ </a:t>
            </a:r>
            <a:r>
              <a:rPr lang="en-US" dirty="0" err="1">
                <a:ea typeface="Calibri" panose="020F0502020204030204" pitchFamily="34" charset="0"/>
              </a:rPr>
              <a:t>Bwāb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tḌayye‘e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Ddarbe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Ṣṣaḥīḥ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64935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مـــا حَـــدا بــيُــوصَـــل لِــــلآب </a:t>
            </a:r>
            <a:br>
              <a:rPr lang="ar-KW" dirty="0"/>
            </a:br>
            <a:r>
              <a:rPr lang="ar-KW" dirty="0"/>
              <a:t>إلاَّ بْـــيَـــســــوعِ الــمَــســـيــــح!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no one comes to the Father </a:t>
            </a:r>
            <a:br>
              <a:rPr lang="en-US" dirty="0"/>
            </a:br>
            <a:r>
              <a:rPr lang="en-US" dirty="0"/>
              <a:t>except through Jesus Christ!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Ḥadā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bYūṣal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lil‛Āb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‛</a:t>
            </a:r>
            <a:r>
              <a:rPr lang="en-US" dirty="0" err="1">
                <a:ea typeface="Calibri" panose="020F0502020204030204" pitchFamily="34" charset="0"/>
              </a:rPr>
              <a:t>Ellā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bYasū‘el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052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الــلــي قَــلَّـــك: هُـــوِّي الــطَّــريــق</a:t>
            </a:r>
            <a:br>
              <a:rPr lang="ar-KW" dirty="0"/>
            </a:br>
            <a:r>
              <a:rPr lang="ar-KW" dirty="0"/>
              <a:t>بِــآخْـــــرو بَـــــرِّ الأَمـــــــان!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told you that: </a:t>
            </a:r>
            <a:br>
              <a:rPr lang="en-US" dirty="0"/>
            </a:br>
            <a:r>
              <a:rPr lang="en-US" dirty="0"/>
              <a:t>He is the Way leading to salvation!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Ellī</a:t>
            </a:r>
            <a:r>
              <a:rPr lang="en-US" dirty="0"/>
              <a:t> ‛</a:t>
            </a:r>
            <a:r>
              <a:rPr lang="en-US" dirty="0" err="1"/>
              <a:t>Allak</a:t>
            </a:r>
            <a:r>
              <a:rPr lang="en-US" dirty="0"/>
              <a:t>: </a:t>
            </a:r>
            <a:r>
              <a:rPr lang="en-US" dirty="0" err="1"/>
              <a:t>Huwwī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‛	 </a:t>
            </a:r>
            <a:br>
              <a:rPr lang="en-US" dirty="0"/>
            </a:br>
            <a:r>
              <a:rPr lang="en-US" dirty="0" err="1"/>
              <a:t>bi‛Ākhru</a:t>
            </a:r>
            <a:r>
              <a:rPr lang="en-US" dirty="0"/>
              <a:t> Barrel ‛</a:t>
            </a:r>
            <a:r>
              <a:rPr lang="en-US" dirty="0" err="1"/>
              <a:t>Amān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5917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مَــعْــقــولِــة تُــرفُــض صَــديـــق؟!</a:t>
            </a:r>
            <a:br>
              <a:rPr lang="ar-KW" dirty="0"/>
            </a:br>
            <a:r>
              <a:rPr lang="ar-KW" dirty="0"/>
              <a:t>الــحَـــقِّ بــكَــلامــــو سُــلــطـــان!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would you then reject a friend, </a:t>
            </a:r>
            <a:br>
              <a:rPr lang="en-US" dirty="0"/>
            </a:br>
            <a:r>
              <a:rPr lang="en-US" dirty="0"/>
              <a:t>Who has announced a powerful Word of Truth?!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Ma‘‛</a:t>
            </a:r>
            <a:r>
              <a:rPr lang="en-US" dirty="0" err="1"/>
              <a:t>ūli</a:t>
            </a:r>
            <a:r>
              <a:rPr lang="en-US" dirty="0"/>
              <a:t> </a:t>
            </a:r>
            <a:r>
              <a:rPr lang="en-US" dirty="0" err="1"/>
              <a:t>Turfuḍ</a:t>
            </a:r>
            <a:r>
              <a:rPr lang="en-US" dirty="0"/>
              <a:t> </a:t>
            </a:r>
            <a:r>
              <a:rPr lang="en-US" dirty="0" err="1"/>
              <a:t>Ṣadī</a:t>
            </a:r>
            <a:r>
              <a:rPr lang="en-US" dirty="0"/>
              <a:t>‛?!</a:t>
            </a:r>
            <a:br>
              <a:rPr lang="en-US" dirty="0"/>
            </a:br>
            <a:r>
              <a:rPr lang="en-US" dirty="0" err="1"/>
              <a:t>elḤa‛e</a:t>
            </a:r>
            <a:r>
              <a:rPr lang="en-US" dirty="0"/>
              <a:t> </a:t>
            </a:r>
            <a:r>
              <a:rPr lang="en-US" dirty="0" err="1"/>
              <a:t>bKalāmu</a:t>
            </a:r>
            <a:r>
              <a:rPr lang="en-US" dirty="0"/>
              <a:t> </a:t>
            </a:r>
            <a:r>
              <a:rPr lang="en-US" dirty="0" err="1"/>
              <a:t>Sulṭān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227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انْــصَــلَـــب مَــع إِنُّـــو بَــــريء</a:t>
            </a:r>
            <a:br>
              <a:rPr lang="ar-KW" dirty="0"/>
            </a:br>
            <a:r>
              <a:rPr lang="ar-KW" dirty="0"/>
              <a:t>بْـحَــيـاتـــو فَـــــدا الإِنــســــــان!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Innocent was crucified </a:t>
            </a:r>
            <a:br>
              <a:rPr lang="en-US" dirty="0"/>
            </a:br>
            <a:r>
              <a:rPr lang="en-US" dirty="0"/>
              <a:t>He gave His Life to redeem mankind!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Enṣalab</a:t>
            </a:r>
            <a:r>
              <a:rPr lang="en-US" dirty="0"/>
              <a:t> Ma‘ ‛</a:t>
            </a:r>
            <a:r>
              <a:rPr lang="en-US" dirty="0" err="1"/>
              <a:t>Ennu</a:t>
            </a:r>
            <a:r>
              <a:rPr lang="en-US" dirty="0"/>
              <a:t> </a:t>
            </a:r>
            <a:r>
              <a:rPr lang="en-US" dirty="0" err="1"/>
              <a:t>Barī</a:t>
            </a:r>
            <a:r>
              <a:rPr lang="en-US" dirty="0"/>
              <a:t>‛ </a:t>
            </a:r>
            <a:br>
              <a:rPr lang="en-US" dirty="0"/>
            </a:br>
            <a:r>
              <a:rPr lang="en-US" dirty="0" err="1"/>
              <a:t>bḤayātu</a:t>
            </a:r>
            <a:r>
              <a:rPr lang="en-US" dirty="0"/>
              <a:t> </a:t>
            </a:r>
            <a:r>
              <a:rPr lang="en-US" dirty="0" err="1"/>
              <a:t>Fadāl</a:t>
            </a:r>
            <a:r>
              <a:rPr lang="en-US" dirty="0"/>
              <a:t> ‛</a:t>
            </a:r>
            <a:r>
              <a:rPr lang="en-US" dirty="0" err="1"/>
              <a:t>Ensān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97804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كُــون بْــحَــيــاتَـــك جَــــريء </a:t>
            </a:r>
            <a:br>
              <a:rPr lang="ar-KW" dirty="0"/>
            </a:br>
            <a:r>
              <a:rPr lang="ar-KW" dirty="0"/>
              <a:t>وخَــلاصَـــك خِــدو بْــإيـمـــان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 courageous</a:t>
            </a:r>
            <a:br>
              <a:rPr lang="en-US" dirty="0"/>
            </a:br>
            <a:r>
              <a:rPr lang="en-US" dirty="0"/>
              <a:t>And earn your salvation by believing in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Kūn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bḤayātak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Jarī</a:t>
            </a:r>
            <a:r>
              <a:rPr lang="en-US" dirty="0">
                <a:ea typeface="Calibri" panose="020F0502020204030204" pitchFamily="34" charset="0"/>
              </a:rPr>
              <a:t>‛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wKhalāṣak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Khidu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b‛Īmān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00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مـا تِــغــلَــط وِتْـــدِق بــــواب</a:t>
            </a:r>
            <a:br>
              <a:rPr lang="ar-KW" dirty="0"/>
            </a:br>
            <a:r>
              <a:rPr lang="ar-KW" dirty="0"/>
              <a:t>تْــضَــيِّــعِ الــدَّرْبِ الـصَّـحـيــح!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Do not knock on wrong doors, </a:t>
            </a:r>
            <a:br>
              <a:rPr lang="en-US" dirty="0"/>
            </a:br>
            <a:r>
              <a:rPr lang="en-US" dirty="0"/>
              <a:t>misleading the way!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Teghlaṭ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weTde</a:t>
            </a:r>
            <a:r>
              <a:rPr lang="en-US" dirty="0">
                <a:ea typeface="Calibri" panose="020F0502020204030204" pitchFamily="34" charset="0"/>
              </a:rPr>
              <a:t>‛ </a:t>
            </a:r>
            <a:r>
              <a:rPr lang="en-US" dirty="0" err="1">
                <a:ea typeface="Calibri" panose="020F0502020204030204" pitchFamily="34" charset="0"/>
              </a:rPr>
              <a:t>Bwāb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tḌayye‘e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Ddarbe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Ṣṣaḥīḥ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67747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مـــا حَـــدا بــيُــوصَـــل لِــــلآب </a:t>
            </a:r>
            <a:br>
              <a:rPr lang="ar-KW" dirty="0"/>
            </a:br>
            <a:r>
              <a:rPr lang="ar-KW" dirty="0"/>
              <a:t>إلاَّ بْـــيَـــســــوعِ الــمَــســـيــــح!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no one comes to the Father </a:t>
            </a:r>
            <a:br>
              <a:rPr lang="en-US" dirty="0"/>
            </a:br>
            <a:r>
              <a:rPr lang="en-US" dirty="0"/>
              <a:t>except through Jesus Christ!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Mā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Ḥadā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bYūṣal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lil‛Āb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‛</a:t>
            </a:r>
            <a:r>
              <a:rPr lang="en-US" dirty="0" err="1">
                <a:ea typeface="Calibri" panose="020F0502020204030204" pitchFamily="34" charset="0"/>
              </a:rPr>
              <a:t>Ellā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bYasū‘el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Masīḥ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9558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043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2512</TotalTime>
  <Words>485</Words>
  <Application>Microsoft Office PowerPoint</Application>
  <PresentationFormat>Widescreen</PresentationFormat>
  <Paragraphs>46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5_Office Theme</vt:lpstr>
      <vt:lpstr>مـــيـــن قَـــلَّـــك؟</vt:lpstr>
      <vt:lpstr>PowerPoint Presentation</vt:lpstr>
      <vt:lpstr>مــيــن قَــلَّــك يـا خَــيِّـــي مــيـــن؟ بِــتْـعــيــشِ الــعُــمُــر عُــمْــرَيْــن؟</vt:lpstr>
      <vt:lpstr>إِنـــتَ بــتَــعــــرِف إِنُّـــو الــنَّـــار مــا بــتِـحــرُق عِــشِــب مَــرتَــيْــن!</vt:lpstr>
      <vt:lpstr>وإِنـــتَ بــتَــعــرِف إِنُّـــو الــبــارّ ارتَــفَــع صَــلــيــبُــو عَــنَّــك دَيْــن!</vt:lpstr>
      <vt:lpstr>شـــو نــاطِــر مِــن يَـلـلــي صــار؟ نــاطِــر يِــنــصِــلِــب مَــرتَــيْــن؟</vt:lpstr>
      <vt:lpstr>مـا تِــغــلَــط وِتْـــدِق بــــواب تْــضَــيِّــعِ الــدَّرْبِ الـصَّـحـيــح!</vt:lpstr>
      <vt:lpstr>مـــا حَـــدا بــيُــوصَـــل لِــــلآب  إلاَّ بْـــيَـــســــوعِ الــمَــســـيــــح!</vt:lpstr>
      <vt:lpstr>الــلــي قَــلَّـــك: هُـــوِّي الــطَّــريــق بِــآخْـــــرو بَـــــرِّ الأَمـــــــان!</vt:lpstr>
      <vt:lpstr>مَــعْــقــولِــة تُــرفُــض صَــديـــق؟! الــحَـــقِّ بــكَــلامــــو سُــلــطـــان!</vt:lpstr>
      <vt:lpstr>انْــصَــلَـــب مَــع إِنُّـــو بَــــريء بْـحَــيـاتـــو فَـــــدا الإِنــســــــان!</vt:lpstr>
      <vt:lpstr>كُــون بْــحَــيــاتَـــك جَــــريء  وخَــلاصَـــك خِــدو بْــإيـمـــان</vt:lpstr>
      <vt:lpstr>مـا تِــغــلَــط وِتْـــدِق بــــواب تْــضَــيِّــعِ الــدَّرْبِ الـصَّـحـيــح!</vt:lpstr>
      <vt:lpstr>مـــا حَـــدا بــيُــوصَـــل لِــــلآب  إلاَّ بْـــيَـــســــوعِ الــمَــســـيــــح!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Mīn ‛Allak - مين قلك</dc:title>
  <dc:subject>Who told you</dc:subject>
  <dc:creator>Nizar Fares</dc:creator>
  <cp:keywords>Nizar 2006 La Halak - لا هــلاك</cp:keywords>
  <cp:lastModifiedBy>Pascale Hage</cp:lastModifiedBy>
  <cp:revision>121</cp:revision>
  <dcterms:created xsi:type="dcterms:W3CDTF">2014-06-01T05:24:09Z</dcterms:created>
  <dcterms:modified xsi:type="dcterms:W3CDTF">2025-04-06T09:51:22Z</dcterms:modified>
  <cp:category/>
</cp:coreProperties>
</file>