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2" r:id="rId1"/>
  </p:sldMasterIdLst>
  <p:notesMasterIdLst>
    <p:notesMasterId r:id="rId18"/>
  </p:notesMasterIdLst>
  <p:handoutMasterIdLst>
    <p:handoutMasterId r:id="rId19"/>
  </p:handoutMasterIdLst>
  <p:sldIdLst>
    <p:sldId id="363" r:id="rId2"/>
    <p:sldId id="265" r:id="rId3"/>
    <p:sldId id="350" r:id="rId4"/>
    <p:sldId id="351" r:id="rId5"/>
    <p:sldId id="352" r:id="rId6"/>
    <p:sldId id="364" r:id="rId7"/>
    <p:sldId id="367" r:id="rId8"/>
    <p:sldId id="357" r:id="rId9"/>
    <p:sldId id="358" r:id="rId10"/>
    <p:sldId id="365" r:id="rId11"/>
    <p:sldId id="368" r:id="rId12"/>
    <p:sldId id="361" r:id="rId13"/>
    <p:sldId id="362" r:id="rId14"/>
    <p:sldId id="366" r:id="rId15"/>
    <p:sldId id="369" r:id="rId16"/>
    <p:sldId id="349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901" autoAdjust="0"/>
    <p:restoredTop sz="94630"/>
  </p:normalViewPr>
  <p:slideViewPr>
    <p:cSldViewPr snapToGrid="0" snapToObjects="1">
      <p:cViewPr varScale="1">
        <p:scale>
          <a:sx n="106" d="100"/>
          <a:sy n="106" d="100"/>
        </p:scale>
        <p:origin x="344" y="84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-2707"/>
    </p:cViewPr>
  </p:sorterViewPr>
  <p:notesViewPr>
    <p:cSldViewPr snapToGrid="0" snapToObjects="1">
      <p:cViewPr varScale="1">
        <p:scale>
          <a:sx n="56" d="100"/>
          <a:sy n="56" d="100"/>
        </p:scale>
        <p:origin x="2256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567EF1-A0F6-486D-850C-FA0387D9A853}" type="datetimeFigureOut">
              <a:rPr lang="en-US" smtClean="0"/>
              <a:t>02/07/2025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DEABF0-83D9-4288-919A-298B639CB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5145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02/07/2025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A02E5DB-53C6-C618-0631-79DCBAE964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8635727-E79D-414E-3157-EFC9857DEBC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7264A85-D74A-F6A9-8BA7-E704A6E0CCA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F2F4263-AE20-7B68-87DE-0D18E473EF2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5E0F34-1AED-4D0C-8212-7FCA0D38E70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879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405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228983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314638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5" name="Picture 44" descr="Logo, company name&#10;&#10;Description automatically generated">
            <a:extLst>
              <a:ext uri="{FF2B5EF4-FFF2-40B4-BE49-F238E27FC236}">
                <a16:creationId xmlns:a16="http://schemas.microsoft.com/office/drawing/2014/main" id="{3E2E7442-BBB5-4751-58EA-E705E2FAF5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5232369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8037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0268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4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0268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4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4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4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20268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24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24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Text Placeholder 5">
            <a:extLst>
              <a:ext uri="{FF2B5EF4-FFF2-40B4-BE49-F238E27FC236}">
                <a16:creationId xmlns:a16="http://schemas.microsoft.com/office/drawing/2014/main" id="{3DBB080D-5F07-C696-8723-8F942760662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0268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4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0" name="Text Placeholder 8">
            <a:extLst>
              <a:ext uri="{FF2B5EF4-FFF2-40B4-BE49-F238E27FC236}">
                <a16:creationId xmlns:a16="http://schemas.microsoft.com/office/drawing/2014/main" id="{775F464C-F8CE-07F4-5C02-6B5A9B50BA3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0268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4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Text Placeholder 5">
            <a:extLst>
              <a:ext uri="{FF2B5EF4-FFF2-40B4-BE49-F238E27FC236}">
                <a16:creationId xmlns:a16="http://schemas.microsoft.com/office/drawing/2014/main" id="{D278A950-559B-4F07-CA26-1050A1C8F66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5240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4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Text Placeholder 8">
            <a:extLst>
              <a:ext uri="{FF2B5EF4-FFF2-40B4-BE49-F238E27FC236}">
                <a16:creationId xmlns:a16="http://schemas.microsoft.com/office/drawing/2014/main" id="{E703D6CE-9D16-3861-6905-4083ED82E00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5240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4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3" name="Text Placeholder 8">
            <a:extLst>
              <a:ext uri="{FF2B5EF4-FFF2-40B4-BE49-F238E27FC236}">
                <a16:creationId xmlns:a16="http://schemas.microsoft.com/office/drawing/2014/main" id="{900A32F2-91B9-6A1F-33D2-FA68AA8BE6E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97252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24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455E1E7D-220F-9023-2BB3-DF2A77F37A8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24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8" name="Picture 17" descr="Logo, company name&#10;&#10;Description automatically generated">
            <a:extLst>
              <a:ext uri="{FF2B5EF4-FFF2-40B4-BE49-F238E27FC236}">
                <a16:creationId xmlns:a16="http://schemas.microsoft.com/office/drawing/2014/main" id="{FFFE973C-03E2-6D25-DBF3-DC6DE00825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2807364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0705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405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2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722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4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22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4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4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4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24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24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1411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405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2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0020" y="6050280"/>
            <a:ext cx="118719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4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0020" y="531876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4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24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2726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  <a:prstGeom prst="rect">
            <a:avLst/>
          </a:prstGeom>
        </p:spPr>
        <p:txBody>
          <a:bodyPr vert="horz" lIns="0" tIns="45720" rIns="0" bIns="45720" rtlCol="0" anchor="ctr" anchorCtr="0">
            <a:noAutofit/>
          </a:bodyPr>
          <a:lstStyle>
            <a:lvl1pPr rtl="1">
              <a:lnSpc>
                <a:spcPct val="120000"/>
              </a:lnSpc>
              <a:defRPr sz="54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  <a:prstGeom prst="rect">
            <a:avLst/>
          </a:prstGeom>
        </p:spPr>
        <p:txBody>
          <a:bodyPr vert="horz" lIns="0" rIns="0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000" b="0" i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  <a:prstGeom prst="rect">
            <a:avLst/>
          </a:prstGeom>
        </p:spPr>
        <p:txBody>
          <a:bodyPr lIns="0" rIns="0" anchor="ctr" anchorCtr="0">
            <a:no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44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66642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300354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45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86402"/>
            <a:ext cx="11887200" cy="1292601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 i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367150"/>
            <a:ext cx="11887200" cy="311925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495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16530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2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27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27433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2"/>
            <a:ext cx="5943600" cy="719877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27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2700" b="0" dirty="0" smtClean="0">
                <a:solidFill>
                  <a:srgbClr val="2D1493"/>
                </a:solidFill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400420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7" y="4655471"/>
            <a:ext cx="6149009" cy="731520"/>
          </a:xfrm>
          <a:prstGeom prst="rect">
            <a:avLst/>
          </a:prstGeom>
        </p:spPr>
        <p:txBody>
          <a:bodyPr vert="horz" wrap="none" lIns="68580" tIns="34290" rIns="68580" bIns="3429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2700" dirty="0"/>
              <a:t>مِــنَ الـتَّـعَــنِّــي إِلــى الـتَّـغَــنِّــي</a:t>
            </a:r>
            <a:endParaRPr lang="en-US" sz="27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7" y="5743972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3021497" y="5210893"/>
            <a:ext cx="6149009" cy="731520"/>
          </a:xfrm>
          <a:prstGeom prst="rect">
            <a:avLst/>
          </a:prstGeom>
        </p:spPr>
        <p:txBody>
          <a:bodyPr wrap="none" anchor="ctr" anchorCtr="0">
            <a:norm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Mina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Ttaʻann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ī</a:t>
            </a:r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ʽElā</a:t>
            </a:r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Ttaghannī</a:t>
            </a:r>
            <a:endParaRPr lang="en-US" sz="2400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0907" y="1604341"/>
            <a:ext cx="4650188" cy="215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9131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421298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  <p:sldLayoutId id="2147483656" r:id="rId4"/>
    <p:sldLayoutId id="2147483657" r:id="rId5"/>
    <p:sldLayoutId id="2147483658" r:id="rId6"/>
    <p:sldLayoutId id="2147483659" r:id="rId7"/>
    <p:sldLayoutId id="2147483660" r:id="rId8"/>
    <p:sldLayoutId id="2147483661" r:id="rId9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342900" rtl="0" eaLnBrk="1" latinLnBrk="0" hangingPunct="1">
        <a:spcBef>
          <a:spcPct val="0"/>
        </a:spcBef>
        <a:buNone/>
        <a:defRPr sz="3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3429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6858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0287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3716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18859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673C39D-1FB0-0EE9-5466-5B17DEEBC0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>
            <a:extLst>
              <a:ext uri="{FF2B5EF4-FFF2-40B4-BE49-F238E27FC236}">
                <a16:creationId xmlns:a16="http://schemas.microsoft.com/office/drawing/2014/main" id="{F65AFBF4-E61E-2098-1607-EC248E8FB9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spcBef>
                <a:spcPts val="0"/>
              </a:spcBef>
            </a:pPr>
            <a:r>
              <a:rPr lang="ar-KW" sz="6000" dirty="0"/>
              <a:t>على ضرب الأوتار</a:t>
            </a:r>
            <a:endParaRPr lang="en-US" sz="6000" dirty="0"/>
          </a:p>
        </p:txBody>
      </p:sp>
      <p:sp>
        <p:nvSpPr>
          <p:cNvPr id="16" name="Text Placeholder 2">
            <a:extLst>
              <a:ext uri="{FF2B5EF4-FFF2-40B4-BE49-F238E27FC236}">
                <a16:creationId xmlns:a16="http://schemas.microsoft.com/office/drawing/2014/main" id="{BD74E255-C08A-B259-8466-01EE950C339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sz="4400" dirty="0"/>
              <a:t>With the strike of strings</a:t>
            </a:r>
          </a:p>
        </p:txBody>
      </p:sp>
      <p:sp>
        <p:nvSpPr>
          <p:cNvPr id="17" name="Text Placeholder 3">
            <a:extLst>
              <a:ext uri="{FF2B5EF4-FFF2-40B4-BE49-F238E27FC236}">
                <a16:creationId xmlns:a16="http://schemas.microsoft.com/office/drawing/2014/main" id="{1A7B2401-C708-D807-E9F4-E7102144FDE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sz="4400" dirty="0"/>
              <a:t>`Ala </a:t>
            </a:r>
            <a:r>
              <a:rPr lang="en-US" sz="4400" dirty="0" err="1"/>
              <a:t>ḌarbiL</a:t>
            </a:r>
            <a:r>
              <a:rPr lang="en-US" sz="4400" dirty="0"/>
              <a:t> ‘</a:t>
            </a:r>
            <a:r>
              <a:rPr lang="en-US" sz="4400" dirty="0" err="1"/>
              <a:t>Awtār</a:t>
            </a:r>
            <a:endParaRPr lang="en-US" sz="4400" dirty="0"/>
          </a:p>
        </p:txBody>
      </p:sp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1310602A-07D4-005D-05AE-C779178D0CB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Lyrics and Music by: Said Ramadan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27CD0A3-6456-6C6C-8005-12D359F7172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en-US" sz="3200" dirty="0" err="1"/>
              <a:t>Kalimāt</a:t>
            </a:r>
            <a:r>
              <a:rPr lang="ar-LB" sz="3200" dirty="0"/>
              <a:t> </a:t>
            </a:r>
            <a:r>
              <a:rPr lang="en-US" sz="3200" dirty="0"/>
              <a:t> </a:t>
            </a:r>
            <a:r>
              <a:rPr lang="en-US" sz="3200" dirty="0" err="1"/>
              <a:t>waTalḥīn</a:t>
            </a:r>
            <a:r>
              <a:rPr lang="en-US" sz="3200" dirty="0"/>
              <a:t> : Saīd </a:t>
            </a:r>
            <a:r>
              <a:rPr lang="en-US" sz="3200" dirty="0" err="1"/>
              <a:t>Ramaḍān</a:t>
            </a:r>
            <a:endParaRPr lang="en-US" sz="3200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761B58D-2349-3150-062A-AEC37DD1C145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>
            <a:normAutofit/>
          </a:bodyPr>
          <a:lstStyle/>
          <a:p>
            <a:r>
              <a:rPr lang="ar-SA" sz="3200" dirty="0"/>
              <a:t>كلمات وتلحين: سعيد رمضان</a:t>
            </a:r>
          </a:p>
        </p:txBody>
      </p:sp>
    </p:spTree>
    <p:extLst>
      <p:ext uri="{BB962C8B-B14F-4D97-AF65-F5344CB8AC3E}">
        <p14:creationId xmlns:p14="http://schemas.microsoft.com/office/powerpoint/2010/main" val="482930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عَــلَــى ضَــرْب الأَوْتَــارْ بِالــهُـتَـافْ والـتَـهْـلِـيـلْ</a:t>
            </a:r>
            <a:br>
              <a:rPr lang="en-US" dirty="0"/>
            </a:br>
            <a:r>
              <a:rPr lang="ar-SA" dirty="0"/>
              <a:t>تَـسْـبِـيـحْ قَـوِي جَـبَّـارْ لِـلْـمَـحْـبُـوبْ عِـم</a:t>
            </a:r>
            <a:r>
              <a:rPr lang="ar-LB" dirty="0"/>
              <a:t>َّ</a:t>
            </a:r>
            <a:r>
              <a:rPr lang="ar-SA" dirty="0"/>
              <a:t>ـانُـوئِـيـلْ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Autofit/>
          </a:bodyPr>
          <a:lstStyle/>
          <a:p>
            <a:r>
              <a:rPr lang="en-US" dirty="0"/>
              <a:t>With the strikes of strings, with shouts and Halleluia</a:t>
            </a:r>
          </a:p>
          <a:p>
            <a:r>
              <a:rPr lang="en-US" dirty="0"/>
              <a:t>We lift our praise to the beloved Emmanuel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dirty="0"/>
              <a:t>`Ala </a:t>
            </a:r>
            <a:r>
              <a:rPr lang="en-US" dirty="0" err="1"/>
              <a:t>ḌarbiL</a:t>
            </a:r>
            <a:r>
              <a:rPr lang="en-US" dirty="0"/>
              <a:t> ‘</a:t>
            </a:r>
            <a:r>
              <a:rPr lang="en-US" dirty="0" err="1"/>
              <a:t>Awtār</a:t>
            </a:r>
            <a:r>
              <a:rPr lang="en-US" dirty="0"/>
              <a:t> </a:t>
            </a:r>
            <a:r>
              <a:rPr lang="en-US" dirty="0" err="1"/>
              <a:t>bil</a:t>
            </a:r>
            <a:r>
              <a:rPr lang="en-US" dirty="0"/>
              <a:t> </a:t>
            </a:r>
            <a:r>
              <a:rPr lang="en-US" dirty="0" err="1"/>
              <a:t>Hutāf</a:t>
            </a:r>
            <a:r>
              <a:rPr lang="en-US" dirty="0"/>
              <a:t> </a:t>
            </a:r>
            <a:r>
              <a:rPr lang="en-US" dirty="0" err="1"/>
              <a:t>wiTtahlīl</a:t>
            </a:r>
            <a:endParaRPr lang="en-US" dirty="0"/>
          </a:p>
          <a:p>
            <a:r>
              <a:rPr lang="en-US" dirty="0" err="1"/>
              <a:t>Tasbīḥ</a:t>
            </a:r>
            <a:r>
              <a:rPr lang="en-US" dirty="0"/>
              <a:t> ‘</a:t>
            </a:r>
            <a:r>
              <a:rPr lang="en-US" dirty="0" err="1"/>
              <a:t>Awī</a:t>
            </a:r>
            <a:r>
              <a:rPr lang="en-US" dirty="0"/>
              <a:t> </a:t>
            </a:r>
            <a:r>
              <a:rPr lang="en-US" dirty="0" err="1"/>
              <a:t>Jabbār</a:t>
            </a:r>
            <a:r>
              <a:rPr lang="en-US" dirty="0"/>
              <a:t> </a:t>
            </a:r>
            <a:r>
              <a:rPr lang="en-US" dirty="0" err="1"/>
              <a:t>lil</a:t>
            </a:r>
            <a:r>
              <a:rPr lang="en-US" dirty="0"/>
              <a:t> </a:t>
            </a:r>
            <a:r>
              <a:rPr lang="en-US" dirty="0" err="1"/>
              <a:t>Maḥbūb</a:t>
            </a:r>
            <a:r>
              <a:rPr lang="en-US" dirty="0"/>
              <a:t> `</a:t>
            </a:r>
            <a:r>
              <a:rPr lang="en-US" dirty="0" err="1"/>
              <a:t>Emmanū’īl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44863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D6C442-89DF-E861-FDFA-ED59C542EA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8CCA40-F521-C55C-B89E-C3B427A8B7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حَـوالِـيـنـا سُـورْ نَـارْ يِـحْـمِـي وِيْــنَــوَّرْ فـي الـلـيـل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01AB9DC-E082-2572-B9BA-AAF59F54393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Autofit/>
          </a:bodyPr>
          <a:lstStyle/>
          <a:p>
            <a:r>
              <a:rPr lang="en-US" dirty="0"/>
              <a:t>A wall of fire is surrounding us, </a:t>
            </a:r>
          </a:p>
          <a:p>
            <a:r>
              <a:rPr lang="en-US" dirty="0"/>
              <a:t>providing protection and light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3F420E5-8458-3CF0-3CF3-D21554F4904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dirty="0" err="1"/>
              <a:t>Ḥawalenā</a:t>
            </a:r>
            <a:r>
              <a:rPr lang="en-US" dirty="0"/>
              <a:t> </a:t>
            </a:r>
            <a:r>
              <a:rPr lang="en-US" dirty="0" err="1"/>
              <a:t>Sūr</a:t>
            </a:r>
            <a:r>
              <a:rPr lang="en-US" dirty="0"/>
              <a:t> </a:t>
            </a:r>
            <a:r>
              <a:rPr lang="en-US" dirty="0" err="1"/>
              <a:t>Nār</a:t>
            </a:r>
            <a:r>
              <a:rPr lang="en-US" dirty="0"/>
              <a:t> </a:t>
            </a:r>
            <a:r>
              <a:rPr lang="en-US" dirty="0" err="1"/>
              <a:t>Yeḥmī</a:t>
            </a:r>
            <a:r>
              <a:rPr lang="en-US" dirty="0"/>
              <a:t> </a:t>
            </a:r>
            <a:r>
              <a:rPr lang="en-US" dirty="0" err="1"/>
              <a:t>weYnawwar</a:t>
            </a:r>
            <a:r>
              <a:rPr lang="en-US" dirty="0"/>
              <a:t> </a:t>
            </a:r>
            <a:r>
              <a:rPr lang="en-US" dirty="0" err="1"/>
              <a:t>fiL</a:t>
            </a:r>
            <a:r>
              <a:rPr lang="en-US" dirty="0"/>
              <a:t> Lel</a:t>
            </a:r>
          </a:p>
        </p:txBody>
      </p:sp>
    </p:spTree>
    <p:extLst>
      <p:ext uri="{BB962C8B-B14F-4D97-AF65-F5344CB8AC3E}">
        <p14:creationId xmlns:p14="http://schemas.microsoft.com/office/powerpoint/2010/main" val="2190484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859A641-BEC3-718B-5808-7B1C783693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9A5C38-A375-C3E5-3584-DE63468A4F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تَـسْـبِـيـحْنـا هَـيِـعْـلَى تِـصْـعَـبْ أَوْ تِـحْـلَــى</a:t>
            </a:r>
            <a:br>
              <a:rPr lang="en-US" dirty="0"/>
            </a:br>
            <a:r>
              <a:rPr lang="ar-SA" dirty="0" err="1"/>
              <a:t>سَلَّمْـنَـالُـه</a:t>
            </a:r>
            <a:r>
              <a:rPr lang="ar-SA" dirty="0"/>
              <a:t> الـدَّفَّـة مَا </a:t>
            </a:r>
            <a:r>
              <a:rPr lang="ar-SA" dirty="0" err="1"/>
              <a:t>بِـنْـخَـافْـشِ</a:t>
            </a:r>
            <a:r>
              <a:rPr lang="ar-SA" dirty="0"/>
              <a:t> مِـنْ أَيّ أَخْـبَـارْ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DDC3438-C928-2AE7-548B-E5A5C638E4D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Autofit/>
          </a:bodyPr>
          <a:lstStyle/>
          <a:p>
            <a:r>
              <a:rPr lang="en-US" dirty="0"/>
              <a:t>We will lift our praise through better or worse</a:t>
            </a:r>
          </a:p>
          <a:p>
            <a:r>
              <a:rPr lang="en-US" dirty="0"/>
              <a:t>We handed Him the wheel so we fear nothing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3C57042-9BDB-EB3F-386B-2CD9E36BCE3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dirty="0" err="1"/>
              <a:t>Tasbiḥnā</a:t>
            </a:r>
            <a:r>
              <a:rPr lang="en-US" dirty="0"/>
              <a:t> </a:t>
            </a:r>
            <a:r>
              <a:rPr lang="en-US" dirty="0" err="1"/>
              <a:t>haYe`lā</a:t>
            </a:r>
            <a:r>
              <a:rPr lang="en-US" dirty="0"/>
              <a:t> </a:t>
            </a:r>
            <a:r>
              <a:rPr lang="en-US" dirty="0" err="1"/>
              <a:t>Teṣ`ab</a:t>
            </a:r>
            <a:r>
              <a:rPr lang="en-US" dirty="0"/>
              <a:t> ‘Aw </a:t>
            </a:r>
            <a:r>
              <a:rPr lang="en-US" dirty="0" err="1"/>
              <a:t>Teḥlā</a:t>
            </a:r>
            <a:endParaRPr lang="en-US" dirty="0"/>
          </a:p>
          <a:p>
            <a:r>
              <a:rPr lang="en-US" dirty="0" err="1"/>
              <a:t>Sallemnālū</a:t>
            </a:r>
            <a:r>
              <a:rPr lang="en-US" dirty="0"/>
              <a:t> </a:t>
            </a:r>
            <a:r>
              <a:rPr lang="en-US" dirty="0" err="1"/>
              <a:t>Ddaffa</a:t>
            </a:r>
            <a:r>
              <a:rPr lang="en-US" dirty="0"/>
              <a:t> ma </a:t>
            </a:r>
            <a:r>
              <a:rPr lang="en-US" dirty="0" err="1"/>
              <a:t>Binkhafshī</a:t>
            </a:r>
            <a:r>
              <a:rPr lang="en-US" dirty="0"/>
              <a:t> Min ‘</a:t>
            </a:r>
            <a:r>
              <a:rPr lang="en-US" dirty="0" err="1"/>
              <a:t>ay’Akhbār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34476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81A1451-EE3B-6E3D-F9C4-44849F999EF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8B3D2F-D3F1-406C-83C9-CA6FFAD063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أَكَــاذِيــبْ مِــشْ هَـنِـقْـبَـلْ هَـنِـنِـجَـحْ مِـشْ هَـنِـفْـشَـلْ</a:t>
            </a:r>
            <a:br>
              <a:rPr lang="en-US" dirty="0"/>
            </a:br>
            <a:r>
              <a:rPr lang="ar-SA" dirty="0"/>
              <a:t>هَـيْـعَـدِّيـنَـا الـسَـيِ</a:t>
            </a:r>
            <a:r>
              <a:rPr lang="ar-LB" dirty="0"/>
              <a:t>ّ</a:t>
            </a:r>
            <a:r>
              <a:rPr lang="ar-SA" dirty="0"/>
              <a:t>ـدْ وِي</a:t>
            </a:r>
            <a:r>
              <a:rPr lang="ar-LB" dirty="0"/>
              <a:t>ْ</a:t>
            </a:r>
            <a:r>
              <a:rPr lang="ar-SA" dirty="0"/>
              <a:t>ـأَيِّـدْ أَصْـلُـه الجَـبَّـارْ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9046DE7-D5BE-2088-E785-9989FE22742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Autofit/>
          </a:bodyPr>
          <a:lstStyle/>
          <a:p>
            <a:r>
              <a:rPr lang="en-US" dirty="0"/>
              <a:t>We won’t accept any lies, we will not fail </a:t>
            </a:r>
          </a:p>
          <a:p>
            <a:r>
              <a:rPr lang="en-US" dirty="0"/>
              <a:t>God will make a way for He is mighty!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A5C8C70-F441-C03E-7FB1-E68241C1853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dirty="0"/>
              <a:t>‘</a:t>
            </a:r>
            <a:r>
              <a:rPr lang="en-US" dirty="0" err="1"/>
              <a:t>Akāẓīb</a:t>
            </a:r>
            <a:r>
              <a:rPr lang="en-US" dirty="0"/>
              <a:t> mish </a:t>
            </a:r>
            <a:r>
              <a:rPr lang="en-US" dirty="0" err="1"/>
              <a:t>haNe’bal</a:t>
            </a:r>
            <a:r>
              <a:rPr lang="en-US" dirty="0"/>
              <a:t> </a:t>
            </a:r>
            <a:r>
              <a:rPr lang="en-US" dirty="0" err="1"/>
              <a:t>haNingaḥ</a:t>
            </a:r>
            <a:r>
              <a:rPr lang="en-US" dirty="0"/>
              <a:t> mish </a:t>
            </a:r>
            <a:r>
              <a:rPr lang="en-US" dirty="0" err="1"/>
              <a:t>haNefshal</a:t>
            </a:r>
            <a:endParaRPr lang="en-US" dirty="0"/>
          </a:p>
          <a:p>
            <a:r>
              <a:rPr lang="en-US" dirty="0" err="1"/>
              <a:t>Hay`addīnā</a:t>
            </a:r>
            <a:r>
              <a:rPr lang="en-US" dirty="0"/>
              <a:t> </a:t>
            </a:r>
            <a:r>
              <a:rPr lang="en-US" dirty="0" err="1"/>
              <a:t>Ssayyid</a:t>
            </a:r>
            <a:r>
              <a:rPr lang="en-US" dirty="0"/>
              <a:t> </a:t>
            </a:r>
            <a:r>
              <a:rPr lang="en-US" dirty="0" err="1"/>
              <a:t>wY’ayyid</a:t>
            </a:r>
            <a:r>
              <a:rPr lang="en-US" dirty="0"/>
              <a:t> ‘</a:t>
            </a:r>
            <a:r>
              <a:rPr lang="en-US" dirty="0" err="1"/>
              <a:t>Aṣlū</a:t>
            </a:r>
            <a:r>
              <a:rPr lang="en-US" dirty="0"/>
              <a:t> </a:t>
            </a:r>
            <a:r>
              <a:rPr lang="en-US" dirty="0" err="1"/>
              <a:t>Jjabbār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5096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59BB833-CB2C-44E4-C1C5-E9907F91BF3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C60453-9056-D230-59E6-AEFBE2A063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عَــلَــى ضَــرْب الأَوْتَــارْ بِالــهُـتَـافْ والـتَـهْـلِـيـلْ</a:t>
            </a:r>
            <a:br>
              <a:rPr lang="en-US" dirty="0"/>
            </a:br>
            <a:r>
              <a:rPr lang="ar-SA" dirty="0"/>
              <a:t>تَـسْـبِـيـحْ قَـوِي جَـبَّـارْ لِـلْـمَـحْـبُـوبْ </a:t>
            </a:r>
            <a:r>
              <a:rPr lang="ar-SA" dirty="0" err="1"/>
              <a:t>عِـمـّانُـوئِـيـلْ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69B9F66-E40B-14AD-9091-4AD2406C720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Autofit/>
          </a:bodyPr>
          <a:lstStyle/>
          <a:p>
            <a:r>
              <a:rPr lang="en-US" dirty="0"/>
              <a:t>With the strikes of strings, with shouts and Halleluia</a:t>
            </a:r>
          </a:p>
          <a:p>
            <a:r>
              <a:rPr lang="en-US" dirty="0"/>
              <a:t>We lift our praise to the beloved Emmanuel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5565B23-4BE3-5DBB-16AB-DEDE9AC660D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dirty="0"/>
              <a:t>`Ala </a:t>
            </a:r>
            <a:r>
              <a:rPr lang="en-US" dirty="0" err="1"/>
              <a:t>ḌarbiL</a:t>
            </a:r>
            <a:r>
              <a:rPr lang="en-US" dirty="0"/>
              <a:t> ‘</a:t>
            </a:r>
            <a:r>
              <a:rPr lang="en-US" dirty="0" err="1"/>
              <a:t>Awtār</a:t>
            </a:r>
            <a:r>
              <a:rPr lang="en-US" dirty="0"/>
              <a:t> </a:t>
            </a:r>
            <a:r>
              <a:rPr lang="en-US" dirty="0" err="1"/>
              <a:t>bil</a:t>
            </a:r>
            <a:r>
              <a:rPr lang="en-US" dirty="0"/>
              <a:t> </a:t>
            </a:r>
            <a:r>
              <a:rPr lang="en-US" dirty="0" err="1"/>
              <a:t>Hutāf</a:t>
            </a:r>
            <a:r>
              <a:rPr lang="en-US" dirty="0"/>
              <a:t> </a:t>
            </a:r>
            <a:r>
              <a:rPr lang="en-US" dirty="0" err="1"/>
              <a:t>wiTtahlīl</a:t>
            </a:r>
            <a:endParaRPr lang="en-US" dirty="0"/>
          </a:p>
          <a:p>
            <a:r>
              <a:rPr lang="en-US" dirty="0" err="1"/>
              <a:t>Tasbīḥ</a:t>
            </a:r>
            <a:r>
              <a:rPr lang="en-US" dirty="0"/>
              <a:t> ‘</a:t>
            </a:r>
            <a:r>
              <a:rPr lang="en-US" dirty="0" err="1"/>
              <a:t>Awī</a:t>
            </a:r>
            <a:r>
              <a:rPr lang="en-US" dirty="0"/>
              <a:t> </a:t>
            </a:r>
            <a:r>
              <a:rPr lang="en-US" dirty="0" err="1"/>
              <a:t>Jabbār</a:t>
            </a:r>
            <a:r>
              <a:rPr lang="en-US" dirty="0"/>
              <a:t> </a:t>
            </a:r>
            <a:r>
              <a:rPr lang="en-US" dirty="0" err="1"/>
              <a:t>lil</a:t>
            </a:r>
            <a:r>
              <a:rPr lang="en-US" dirty="0"/>
              <a:t> </a:t>
            </a:r>
            <a:r>
              <a:rPr lang="en-US" dirty="0" err="1"/>
              <a:t>Maḥbūb</a:t>
            </a:r>
            <a:r>
              <a:rPr lang="en-US" dirty="0"/>
              <a:t> `</a:t>
            </a:r>
            <a:r>
              <a:rPr lang="en-US" dirty="0" err="1"/>
              <a:t>Emmanū’īl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948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5D1F20-54D2-B0C4-D562-AAA8B97585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58108F-9514-0A46-17B7-5014DB3CF1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حَـوالِـيـنـا سُـورْ نَـارْ يِـحْـمِـي وِيْــنَــوَّرْ فـي الـلـيـل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89C126B-FCC4-D64B-C30C-D5B983AAA95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Autofit/>
          </a:bodyPr>
          <a:lstStyle/>
          <a:p>
            <a:r>
              <a:rPr lang="en-US" dirty="0"/>
              <a:t>A wall of fire is surrounding us,</a:t>
            </a:r>
            <a:endParaRPr lang="ar-LB" dirty="0"/>
          </a:p>
          <a:p>
            <a:r>
              <a:rPr lang="en-US" dirty="0"/>
              <a:t>providing protection and light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5F4E05D-F356-05A1-3E78-905B66B5CF0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dirty="0" err="1"/>
              <a:t>Ḥawalenā</a:t>
            </a:r>
            <a:r>
              <a:rPr lang="en-US" dirty="0"/>
              <a:t> </a:t>
            </a:r>
            <a:r>
              <a:rPr lang="en-US" dirty="0" err="1"/>
              <a:t>Sūr</a:t>
            </a:r>
            <a:r>
              <a:rPr lang="en-US" dirty="0"/>
              <a:t> </a:t>
            </a:r>
            <a:r>
              <a:rPr lang="en-US" dirty="0" err="1"/>
              <a:t>Nār</a:t>
            </a:r>
            <a:r>
              <a:rPr lang="en-US" dirty="0"/>
              <a:t> </a:t>
            </a:r>
            <a:r>
              <a:rPr lang="en-US" dirty="0" err="1"/>
              <a:t>Yeḥmī</a:t>
            </a:r>
            <a:r>
              <a:rPr lang="en-US" dirty="0"/>
              <a:t> </a:t>
            </a:r>
            <a:r>
              <a:rPr lang="en-US" dirty="0" err="1"/>
              <a:t>weYnawwar</a:t>
            </a:r>
            <a:r>
              <a:rPr lang="en-US" dirty="0"/>
              <a:t> </a:t>
            </a:r>
            <a:r>
              <a:rPr lang="en-US" dirty="0" err="1"/>
              <a:t>fiL</a:t>
            </a:r>
            <a:r>
              <a:rPr lang="en-US" dirty="0"/>
              <a:t> Lel</a:t>
            </a:r>
          </a:p>
        </p:txBody>
      </p:sp>
    </p:spTree>
    <p:extLst>
      <p:ext uri="{BB962C8B-B14F-4D97-AF65-F5344CB8AC3E}">
        <p14:creationId xmlns:p14="http://schemas.microsoft.com/office/powerpoint/2010/main" val="597336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399E0E1-F342-F7CA-A965-E3E697CC0B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6B9F-E7B0-EF0A-A470-DF085C54AE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يِـسْـتَـاهِـلْ سِـيـدِي حَـمْـدِي وْتَـمْـجِـيـدِي</a:t>
            </a:r>
            <a:br>
              <a:rPr lang="en-US" dirty="0"/>
            </a:br>
            <a:r>
              <a:rPr lang="ar-SA" dirty="0" err="1"/>
              <a:t>هَـنْنَغِّـمْ</a:t>
            </a:r>
            <a:r>
              <a:rPr lang="ar-SA" dirty="0"/>
              <a:t> </a:t>
            </a:r>
            <a:r>
              <a:rPr lang="ar-SA" dirty="0" err="1"/>
              <a:t>وِهَـنِهْـتِـفْ</a:t>
            </a:r>
            <a:r>
              <a:rPr lang="ar-SA" dirty="0"/>
              <a:t> </a:t>
            </a:r>
            <a:r>
              <a:rPr lang="ar-SA" dirty="0" err="1"/>
              <a:t>وِهَـنحسِنْ</a:t>
            </a:r>
            <a:r>
              <a:rPr lang="ar-SA" dirty="0"/>
              <a:t> عَـزْفِـنَا بِهُـتَافْ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1F399CF-229A-4EEA-69B3-8A89B1E8407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Autofit/>
          </a:bodyPr>
          <a:lstStyle/>
          <a:p>
            <a:r>
              <a:rPr lang="en-US" dirty="0"/>
              <a:t>The Lord is worthy of praise and glorification</a:t>
            </a:r>
          </a:p>
          <a:p>
            <a:r>
              <a:rPr lang="en-US" dirty="0"/>
              <a:t>We will sing, shout, and play our music joyfully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DA4B1C3-BDAE-1234-351D-22E986C76AE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dirty="0" err="1"/>
              <a:t>Yestāhil</a:t>
            </a:r>
            <a:r>
              <a:rPr lang="en-US" dirty="0"/>
              <a:t> </a:t>
            </a:r>
            <a:r>
              <a:rPr lang="en-US" dirty="0" err="1"/>
              <a:t>Sīdī</a:t>
            </a:r>
            <a:r>
              <a:rPr lang="en-US" dirty="0"/>
              <a:t> </a:t>
            </a:r>
            <a:r>
              <a:rPr lang="en-US" dirty="0" err="1"/>
              <a:t>Ḥamdī</a:t>
            </a:r>
            <a:r>
              <a:rPr lang="en-US" dirty="0"/>
              <a:t> </a:t>
            </a:r>
            <a:r>
              <a:rPr lang="en-US" dirty="0" err="1"/>
              <a:t>wTamjīdī</a:t>
            </a:r>
            <a:endParaRPr lang="en-US" dirty="0"/>
          </a:p>
          <a:p>
            <a:r>
              <a:rPr lang="en-US" dirty="0" err="1"/>
              <a:t>haNnaghim</a:t>
            </a:r>
            <a:r>
              <a:rPr lang="en-US" dirty="0"/>
              <a:t> </a:t>
            </a:r>
            <a:r>
              <a:rPr lang="en-US" dirty="0" err="1"/>
              <a:t>weHanehtif</a:t>
            </a:r>
            <a:r>
              <a:rPr lang="en-US" dirty="0"/>
              <a:t> </a:t>
            </a:r>
            <a:r>
              <a:rPr lang="en-US" dirty="0" err="1"/>
              <a:t>wehaNeḥsin</a:t>
            </a:r>
            <a:r>
              <a:rPr lang="en-US" dirty="0"/>
              <a:t> `</a:t>
            </a:r>
            <a:r>
              <a:rPr lang="en-US" dirty="0" err="1"/>
              <a:t>Azfinā</a:t>
            </a:r>
            <a:r>
              <a:rPr lang="en-US" dirty="0"/>
              <a:t> </a:t>
            </a:r>
            <a:r>
              <a:rPr lang="en-US" dirty="0" err="1"/>
              <a:t>biHutāf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9797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2C921A2-1910-FA1A-102C-5C89022450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11C631-715C-596C-3EC8-ECE64854B3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مِـيـنْ دَه الـلِّـي هَـيِـمْـنَـعْ دَه إِلَـهِـي بِـيِـسْـمَـعْ</a:t>
            </a:r>
            <a:br>
              <a:rPr lang="en-US" dirty="0"/>
            </a:br>
            <a:r>
              <a:rPr lang="ar-SA" dirty="0"/>
              <a:t>صُـوْتْ أَوْلادُه </a:t>
            </a:r>
            <a:r>
              <a:rPr lang="ar-SA" dirty="0" err="1"/>
              <a:t>بِـيِـفْـرِقْ</a:t>
            </a:r>
            <a:r>
              <a:rPr lang="ar-SA" dirty="0"/>
              <a:t> في مَـسَـامْـعُـه فْبَرِّيَّـة جَـفَـافْ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47E0C5E-2F65-2BDE-389D-D0C57C32481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Autofit/>
          </a:bodyPr>
          <a:lstStyle/>
          <a:p>
            <a:r>
              <a:rPr lang="en-US" dirty="0"/>
              <a:t>My God hears then who shall be against? </a:t>
            </a:r>
          </a:p>
          <a:p>
            <a:r>
              <a:rPr lang="en-US" dirty="0"/>
              <a:t>Even in the dry wilderness He knows his children voices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5A5E949-740B-B5AB-AAE6-BB34A375BDD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dirty="0"/>
              <a:t>Min dalli </a:t>
            </a:r>
            <a:r>
              <a:rPr lang="en-US" dirty="0" err="1"/>
              <a:t>haYemna</a:t>
            </a:r>
            <a:r>
              <a:rPr lang="en-US" dirty="0"/>
              <a:t>` </a:t>
            </a:r>
            <a:r>
              <a:rPr lang="en-US" dirty="0" err="1"/>
              <a:t>da’Elāhī</a:t>
            </a:r>
            <a:r>
              <a:rPr lang="en-US" dirty="0"/>
              <a:t> </a:t>
            </a:r>
            <a:r>
              <a:rPr lang="en-US" dirty="0" err="1"/>
              <a:t>bYisma</a:t>
            </a:r>
            <a:r>
              <a:rPr lang="en-US" dirty="0"/>
              <a:t>` </a:t>
            </a:r>
          </a:p>
          <a:p>
            <a:r>
              <a:rPr lang="en-US" dirty="0" err="1"/>
              <a:t>Ṣot</a:t>
            </a:r>
            <a:r>
              <a:rPr lang="en-US" dirty="0"/>
              <a:t> ‘</a:t>
            </a:r>
            <a:r>
              <a:rPr lang="en-US" dirty="0" err="1"/>
              <a:t>Awlādo</a:t>
            </a:r>
            <a:r>
              <a:rPr lang="en-US" dirty="0"/>
              <a:t> </a:t>
            </a:r>
            <a:r>
              <a:rPr lang="en-US" dirty="0" err="1"/>
              <a:t>bYifri</a:t>
            </a:r>
            <a:r>
              <a:rPr lang="en-US" dirty="0"/>
              <a:t>’ </a:t>
            </a:r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Masam`ū</a:t>
            </a:r>
            <a:r>
              <a:rPr lang="en-US" dirty="0"/>
              <a:t> </a:t>
            </a:r>
            <a:r>
              <a:rPr lang="en-US" dirty="0" err="1"/>
              <a:t>fBarriyya</a:t>
            </a:r>
            <a:r>
              <a:rPr lang="en-US" dirty="0"/>
              <a:t> </a:t>
            </a:r>
            <a:r>
              <a:rPr lang="en-US" dirty="0" err="1"/>
              <a:t>Jafāf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49238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69662B6-9028-6C2B-6395-BEB8CF9CDE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5358E0-F4D1-B69E-622F-8449B215F1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عَــلَــى ضَــرْب الأَوْتَــارْ بِالــهُـتَـافْ والـتَـهْـلِـيـلْ</a:t>
            </a:r>
            <a:br>
              <a:rPr lang="en-US" dirty="0"/>
            </a:br>
            <a:r>
              <a:rPr lang="ar-SA" dirty="0"/>
              <a:t>تَـسْـبِـيـحْ قَـوِي جَـبَّـارْ لِـلْـمَـحْـبُـوبْ </a:t>
            </a:r>
            <a:r>
              <a:rPr lang="ar-SA" dirty="0" err="1"/>
              <a:t>عِـمـّانُـوئِـيـلْ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E89A3FD-4114-83FC-7342-B35541D7647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Autofit/>
          </a:bodyPr>
          <a:lstStyle/>
          <a:p>
            <a:r>
              <a:rPr lang="en-US" dirty="0"/>
              <a:t>With the strikes of strings, with shouts and Halleluia</a:t>
            </a:r>
          </a:p>
          <a:p>
            <a:r>
              <a:rPr lang="en-US" dirty="0"/>
              <a:t>We lift our praise to the beloved Emmanuel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CC2104B-1A05-70EB-3671-DF2AF3516D3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dirty="0"/>
              <a:t>`Ala </a:t>
            </a:r>
            <a:r>
              <a:rPr lang="en-US" dirty="0" err="1"/>
              <a:t>ḌarbiL</a:t>
            </a:r>
            <a:r>
              <a:rPr lang="en-US" dirty="0"/>
              <a:t> ‘</a:t>
            </a:r>
            <a:r>
              <a:rPr lang="en-US" dirty="0" err="1"/>
              <a:t>Awtār</a:t>
            </a:r>
            <a:r>
              <a:rPr lang="en-US" dirty="0"/>
              <a:t> </a:t>
            </a:r>
            <a:r>
              <a:rPr lang="en-US" dirty="0" err="1"/>
              <a:t>bil</a:t>
            </a:r>
            <a:r>
              <a:rPr lang="en-US" dirty="0"/>
              <a:t> </a:t>
            </a:r>
            <a:r>
              <a:rPr lang="en-US" dirty="0" err="1"/>
              <a:t>Hutāf</a:t>
            </a:r>
            <a:r>
              <a:rPr lang="en-US" dirty="0"/>
              <a:t> </a:t>
            </a:r>
            <a:r>
              <a:rPr lang="en-US" dirty="0" err="1"/>
              <a:t>wiTtahlīl</a:t>
            </a:r>
            <a:endParaRPr lang="en-US" dirty="0"/>
          </a:p>
          <a:p>
            <a:r>
              <a:rPr lang="en-US" dirty="0" err="1"/>
              <a:t>Tasbīḥ</a:t>
            </a:r>
            <a:r>
              <a:rPr lang="en-US" dirty="0"/>
              <a:t> ‘</a:t>
            </a:r>
            <a:r>
              <a:rPr lang="en-US" dirty="0" err="1"/>
              <a:t>Awī</a:t>
            </a:r>
            <a:r>
              <a:rPr lang="en-US" dirty="0"/>
              <a:t> </a:t>
            </a:r>
            <a:r>
              <a:rPr lang="en-US" dirty="0" err="1"/>
              <a:t>Jabbār</a:t>
            </a:r>
            <a:r>
              <a:rPr lang="en-US" dirty="0"/>
              <a:t> </a:t>
            </a:r>
            <a:r>
              <a:rPr lang="en-US" dirty="0" err="1"/>
              <a:t>lil</a:t>
            </a:r>
            <a:r>
              <a:rPr lang="en-US" dirty="0"/>
              <a:t> </a:t>
            </a:r>
            <a:r>
              <a:rPr lang="en-US" dirty="0" err="1"/>
              <a:t>Maḥbūb</a:t>
            </a:r>
            <a:r>
              <a:rPr lang="en-US" dirty="0"/>
              <a:t> `</a:t>
            </a:r>
            <a:r>
              <a:rPr lang="en-US" dirty="0" err="1"/>
              <a:t>Emmanū’īl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89607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CD45639-C406-5B3D-E3EF-B753489DC0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EA8A86-3F7A-C77E-D1FB-18F9166F5B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حَـوالِـيـنـا سُـورْ نَـارْ يِـحْـمِـي وِيْــنَــوَّرْ فـي الـلـيـل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AE82F30-DE1F-E9EA-2A1D-7EF14A5A2BE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Autofit/>
          </a:bodyPr>
          <a:lstStyle/>
          <a:p>
            <a:r>
              <a:rPr lang="en-US" dirty="0"/>
              <a:t>A wall of fire is surrounding us, </a:t>
            </a:r>
            <a:endParaRPr lang="ar-LB" dirty="0"/>
          </a:p>
          <a:p>
            <a:r>
              <a:rPr lang="en-US" dirty="0"/>
              <a:t>providing protection and light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73F2491-5A43-3588-56A6-2C792A47EC0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dirty="0" err="1"/>
              <a:t>Ḥawalenā</a:t>
            </a:r>
            <a:r>
              <a:rPr lang="en-US" dirty="0"/>
              <a:t> </a:t>
            </a:r>
            <a:r>
              <a:rPr lang="en-US" dirty="0" err="1"/>
              <a:t>Sūr</a:t>
            </a:r>
            <a:r>
              <a:rPr lang="en-US" dirty="0"/>
              <a:t> </a:t>
            </a:r>
            <a:r>
              <a:rPr lang="en-US" dirty="0" err="1"/>
              <a:t>Nār</a:t>
            </a:r>
            <a:r>
              <a:rPr lang="en-US" dirty="0"/>
              <a:t> </a:t>
            </a:r>
            <a:r>
              <a:rPr lang="en-US" dirty="0" err="1"/>
              <a:t>Yeḥmī</a:t>
            </a:r>
            <a:r>
              <a:rPr lang="en-US" dirty="0"/>
              <a:t> </a:t>
            </a:r>
            <a:r>
              <a:rPr lang="en-US" dirty="0" err="1"/>
              <a:t>weYnawwar</a:t>
            </a:r>
            <a:r>
              <a:rPr lang="en-US" dirty="0"/>
              <a:t> </a:t>
            </a:r>
            <a:r>
              <a:rPr lang="en-US" dirty="0" err="1"/>
              <a:t>fiL</a:t>
            </a:r>
            <a:r>
              <a:rPr lang="en-US" dirty="0"/>
              <a:t> Lel</a:t>
            </a:r>
          </a:p>
        </p:txBody>
      </p:sp>
    </p:spTree>
    <p:extLst>
      <p:ext uri="{BB962C8B-B14F-4D97-AF65-F5344CB8AC3E}">
        <p14:creationId xmlns:p14="http://schemas.microsoft.com/office/powerpoint/2010/main" val="3593440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A68FCE5-2003-7074-CF53-A30EC748A8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404A6E-8006-1B38-D3F8-A3A0F36117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تَـسْـبِـيـحْـنـا مْـكَـمِّـلْ وِأَعْـظَـمْ مِنْ الأَوِّلْ</a:t>
            </a:r>
            <a:br>
              <a:rPr lang="en-US" dirty="0"/>
            </a:br>
            <a:r>
              <a:rPr lang="ar-SA" dirty="0"/>
              <a:t>صُـوتْـنَـا وتَـرْنِـيـمِـتْـنـا لِـسَـيِّـدْنا هَـتِـمْـلا الأَزْمَـانْ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D2E930-5C5D-FC6B-4D1A-5E10D54A4CC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Autofit/>
          </a:bodyPr>
          <a:lstStyle/>
          <a:p>
            <a:r>
              <a:rPr lang="en-US" dirty="0"/>
              <a:t>Our praise continues, greater than before,</a:t>
            </a:r>
          </a:p>
          <a:p>
            <a:r>
              <a:rPr lang="en-US" dirty="0"/>
              <a:t>Our voice and songs for our Lord will be forever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66A4F93-769C-0058-276D-262580FA5C6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dirty="0" err="1"/>
              <a:t>Tasbīḥnā</a:t>
            </a:r>
            <a:r>
              <a:rPr lang="en-US" dirty="0"/>
              <a:t> </a:t>
            </a:r>
            <a:r>
              <a:rPr lang="en-US" dirty="0" err="1"/>
              <a:t>Mkammil</a:t>
            </a:r>
            <a:r>
              <a:rPr lang="en-US" dirty="0"/>
              <a:t> </a:t>
            </a:r>
            <a:r>
              <a:rPr lang="en-US" dirty="0" err="1"/>
              <a:t>w’A`ẓam</a:t>
            </a:r>
            <a:r>
              <a:rPr lang="en-US" dirty="0"/>
              <a:t> </a:t>
            </a:r>
            <a:r>
              <a:rPr lang="en-US" dirty="0" err="1"/>
              <a:t>mil’Awwil</a:t>
            </a:r>
            <a:endParaRPr lang="en-US" dirty="0"/>
          </a:p>
          <a:p>
            <a:r>
              <a:rPr lang="en-US" dirty="0" err="1"/>
              <a:t>Ṣotna</a:t>
            </a:r>
            <a:r>
              <a:rPr lang="en-US" dirty="0"/>
              <a:t> </a:t>
            </a:r>
            <a:r>
              <a:rPr lang="en-US" dirty="0" err="1"/>
              <a:t>wTarnīmnā</a:t>
            </a:r>
            <a:r>
              <a:rPr lang="en-US" dirty="0"/>
              <a:t> L </a:t>
            </a:r>
            <a:r>
              <a:rPr lang="en-US" dirty="0" err="1"/>
              <a:t>Sayyidnā</a:t>
            </a:r>
            <a:r>
              <a:rPr lang="en-US" dirty="0"/>
              <a:t> </a:t>
            </a:r>
            <a:r>
              <a:rPr lang="en-US" dirty="0" err="1"/>
              <a:t>haTemlāL</a:t>
            </a:r>
            <a:r>
              <a:rPr lang="en-US" dirty="0"/>
              <a:t> ‘</a:t>
            </a:r>
            <a:r>
              <a:rPr lang="en-US" dirty="0" err="1"/>
              <a:t>Azmān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7877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EE12601-76C9-358B-729A-806CFD7A805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76D1B7-AE94-72F6-2521-3CF7D0DE5F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حُـوتْ مِـشْ هَـيِـنْـهِـيـنَـا إِلَـهْـنَـا اللِّـي حَامِـيـنَـا</a:t>
            </a:r>
            <a:br>
              <a:rPr lang="en-US" dirty="0"/>
            </a:br>
            <a:r>
              <a:rPr lang="ar-SA" dirty="0" err="1"/>
              <a:t>هَـيْـطَـلَّـعْـنـا</a:t>
            </a:r>
            <a:r>
              <a:rPr lang="ar-SA" dirty="0"/>
              <a:t> بِـفَـرْحَـة وْبْـمَـنْـفَـذْ لِـيـهْ الـسُـلْـطَـانْ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661A771-595D-9B6E-63F9-5C9F66051D2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Autofit/>
          </a:bodyPr>
          <a:lstStyle/>
          <a:p>
            <a:r>
              <a:rPr lang="en-US" dirty="0"/>
              <a:t>No whale will be our end, the Lord is protecting us </a:t>
            </a:r>
          </a:p>
          <a:p>
            <a:r>
              <a:rPr lang="en-US" dirty="0"/>
              <a:t>He will rescue us and bring us out </a:t>
            </a:r>
            <a:endParaRPr lang="ar-LB" dirty="0"/>
          </a:p>
          <a:p>
            <a:r>
              <a:rPr lang="en-US" dirty="0"/>
              <a:t>full of joy for He holds the authority!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743F20E-D4D7-E5E7-0571-0A1D7A651AE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dirty="0" err="1"/>
              <a:t>Ḥūt</a:t>
            </a:r>
            <a:r>
              <a:rPr lang="en-US" dirty="0"/>
              <a:t> mish </a:t>
            </a:r>
            <a:r>
              <a:rPr lang="en-US" dirty="0" err="1"/>
              <a:t>haYenhīnā</a:t>
            </a:r>
            <a:r>
              <a:rPr lang="en-US" dirty="0"/>
              <a:t> ‘</a:t>
            </a:r>
            <a:r>
              <a:rPr lang="en-US" dirty="0" err="1"/>
              <a:t>Elāhnā</a:t>
            </a:r>
            <a:r>
              <a:rPr lang="en-US" dirty="0"/>
              <a:t> </a:t>
            </a:r>
            <a:r>
              <a:rPr lang="en-US" dirty="0" err="1"/>
              <a:t>lliḤāmīnā</a:t>
            </a:r>
            <a:endParaRPr lang="en-US" dirty="0"/>
          </a:p>
          <a:p>
            <a:r>
              <a:rPr lang="en-US" dirty="0" err="1"/>
              <a:t>haYṭalla`nā</a:t>
            </a:r>
            <a:r>
              <a:rPr lang="en-US" dirty="0"/>
              <a:t> </a:t>
            </a:r>
            <a:r>
              <a:rPr lang="en-US" dirty="0" err="1"/>
              <a:t>bFarḥa</a:t>
            </a:r>
            <a:r>
              <a:rPr lang="en-US" dirty="0"/>
              <a:t> </a:t>
            </a:r>
            <a:r>
              <a:rPr lang="en-US" dirty="0" err="1"/>
              <a:t>webManfaẓ</a:t>
            </a:r>
            <a:r>
              <a:rPr lang="en-US" dirty="0"/>
              <a:t> </a:t>
            </a:r>
            <a:r>
              <a:rPr lang="en-US" dirty="0" err="1"/>
              <a:t>Līh</a:t>
            </a:r>
            <a:r>
              <a:rPr lang="en-US" dirty="0"/>
              <a:t> </a:t>
            </a:r>
            <a:r>
              <a:rPr lang="en-US" dirty="0" err="1"/>
              <a:t>Sulṭān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029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AAD0E80-641C-E9C8-9EE3-1CB590EC617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607C13-683E-A0B1-A176-46298F1541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عَــلَــى ضَــرْب الأَوْتَــارْ بِالــهُـتَـافْ والـتَـهْـلِـيـلْ</a:t>
            </a:r>
            <a:br>
              <a:rPr lang="en-US" dirty="0"/>
            </a:br>
            <a:r>
              <a:rPr lang="ar-SA" dirty="0"/>
              <a:t>تَـسْـبِـيـحْ قَـوِي جَـبَّـارْ لِـلْـمَـحْـبُـوبْ </a:t>
            </a:r>
            <a:r>
              <a:rPr lang="ar-SA" dirty="0" err="1"/>
              <a:t>عِـمـّانُـوئِـيـلْ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3CDB2CB-AEC8-AB0B-2021-9D13B7DDEC2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Autofit/>
          </a:bodyPr>
          <a:lstStyle/>
          <a:p>
            <a:r>
              <a:rPr lang="en-US" dirty="0"/>
              <a:t>With the strikes of strings, with shouts and Halleluia</a:t>
            </a:r>
          </a:p>
          <a:p>
            <a:r>
              <a:rPr lang="en-US" dirty="0"/>
              <a:t>We lift our praise to the beloved Emmanuel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3231269-7BA2-6F8B-F5F6-5D007E4E9C3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dirty="0"/>
              <a:t>`Ala </a:t>
            </a:r>
            <a:r>
              <a:rPr lang="en-US" dirty="0" err="1"/>
              <a:t>ḌarbiL</a:t>
            </a:r>
            <a:r>
              <a:rPr lang="en-US" dirty="0"/>
              <a:t> ‘</a:t>
            </a:r>
            <a:r>
              <a:rPr lang="en-US" dirty="0" err="1"/>
              <a:t>Awtār</a:t>
            </a:r>
            <a:r>
              <a:rPr lang="en-US" dirty="0"/>
              <a:t> </a:t>
            </a:r>
            <a:r>
              <a:rPr lang="en-US" dirty="0" err="1"/>
              <a:t>bil</a:t>
            </a:r>
            <a:r>
              <a:rPr lang="en-US" dirty="0"/>
              <a:t> </a:t>
            </a:r>
            <a:r>
              <a:rPr lang="en-US" dirty="0" err="1"/>
              <a:t>Hutāf</a:t>
            </a:r>
            <a:r>
              <a:rPr lang="en-US" dirty="0"/>
              <a:t> </a:t>
            </a:r>
            <a:r>
              <a:rPr lang="en-US" dirty="0" err="1"/>
              <a:t>wiTtahlīl</a:t>
            </a:r>
            <a:endParaRPr lang="en-US" dirty="0"/>
          </a:p>
          <a:p>
            <a:r>
              <a:rPr lang="en-US" dirty="0" err="1"/>
              <a:t>Tasbīḥ</a:t>
            </a:r>
            <a:r>
              <a:rPr lang="en-US" dirty="0"/>
              <a:t> ‘</a:t>
            </a:r>
            <a:r>
              <a:rPr lang="en-US" dirty="0" err="1"/>
              <a:t>Awī</a:t>
            </a:r>
            <a:r>
              <a:rPr lang="en-US" dirty="0"/>
              <a:t> </a:t>
            </a:r>
            <a:r>
              <a:rPr lang="en-US" dirty="0" err="1"/>
              <a:t>Jabbār</a:t>
            </a:r>
            <a:r>
              <a:rPr lang="en-US" dirty="0"/>
              <a:t> </a:t>
            </a:r>
            <a:r>
              <a:rPr lang="en-US" dirty="0" err="1"/>
              <a:t>lil</a:t>
            </a:r>
            <a:r>
              <a:rPr lang="en-US" dirty="0"/>
              <a:t> </a:t>
            </a:r>
            <a:r>
              <a:rPr lang="en-US" dirty="0" err="1"/>
              <a:t>Maḥbūb</a:t>
            </a:r>
            <a:r>
              <a:rPr lang="en-US" dirty="0"/>
              <a:t> `</a:t>
            </a:r>
            <a:r>
              <a:rPr lang="en-US" dirty="0" err="1"/>
              <a:t>Emmanū’īl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21687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5308B8B-4A96-FACB-B7FE-996A7B9036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519278-8D01-0299-2F5E-532F522C20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حَـوالِـيـنـا سُـورْ نَـارْ يِـحْـمِـي وِيْــنَــوَّرْ فـي الـلـيـل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E7DBDA8-30CB-CEF7-8709-91A742D2667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Autofit/>
          </a:bodyPr>
          <a:lstStyle/>
          <a:p>
            <a:r>
              <a:rPr lang="en-US" dirty="0"/>
              <a:t>A wall of fire is surrounding us,</a:t>
            </a:r>
            <a:endParaRPr lang="ar-LB" dirty="0"/>
          </a:p>
          <a:p>
            <a:r>
              <a:rPr lang="en-US" dirty="0"/>
              <a:t>providing protection and light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A0AABC6-6FC2-4399-418C-F46DAF34557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dirty="0" err="1"/>
              <a:t>Ḥawalenā</a:t>
            </a:r>
            <a:r>
              <a:rPr lang="en-US" dirty="0"/>
              <a:t> </a:t>
            </a:r>
            <a:r>
              <a:rPr lang="en-US" dirty="0" err="1"/>
              <a:t>Sūr</a:t>
            </a:r>
            <a:r>
              <a:rPr lang="en-US" dirty="0"/>
              <a:t> </a:t>
            </a:r>
            <a:r>
              <a:rPr lang="en-US" dirty="0" err="1"/>
              <a:t>Nār</a:t>
            </a:r>
            <a:r>
              <a:rPr lang="en-US" dirty="0"/>
              <a:t> </a:t>
            </a:r>
            <a:r>
              <a:rPr lang="en-US" dirty="0" err="1"/>
              <a:t>Yeḥmī</a:t>
            </a:r>
            <a:r>
              <a:rPr lang="en-US" dirty="0"/>
              <a:t> </a:t>
            </a:r>
            <a:r>
              <a:rPr lang="en-US" dirty="0" err="1"/>
              <a:t>weYnawwar</a:t>
            </a:r>
            <a:r>
              <a:rPr lang="en-US" dirty="0"/>
              <a:t> </a:t>
            </a:r>
            <a:r>
              <a:rPr lang="en-US" dirty="0" err="1"/>
              <a:t>fiL</a:t>
            </a:r>
            <a:r>
              <a:rPr lang="en-US" dirty="0"/>
              <a:t> Lel</a:t>
            </a:r>
          </a:p>
        </p:txBody>
      </p:sp>
    </p:spTree>
    <p:extLst>
      <p:ext uri="{BB962C8B-B14F-4D97-AF65-F5344CB8AC3E}">
        <p14:creationId xmlns:p14="http://schemas.microsoft.com/office/powerpoint/2010/main" val="1934203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07621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Logo - Hymns Template - March 2022" id="{4E6DF174-2C03-4CB2-A817-869D2171CBCE}" vid="{C8F51161-6832-49CF-A882-0637476429C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727</TotalTime>
  <Words>603</Words>
  <Application>Microsoft Office PowerPoint</Application>
  <PresentationFormat>Widescreen</PresentationFormat>
  <Paragraphs>74</Paragraphs>
  <Slides>16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Times New Roman</vt:lpstr>
      <vt:lpstr>5_Office Theme</vt:lpstr>
      <vt:lpstr>على ضرب الأوتار</vt:lpstr>
      <vt:lpstr>عَــلَــى ضَــرْب الأَوْتَــارْ بِالــهُـتَـافْ والـتَـهْـلِـيـلْ تَـسْـبِـيـحْ قَـوِي جَـبَّـارْ لِـلْـمَـحْـبُـوبْ عِـمَّـانُـوئِـيـلْ</vt:lpstr>
      <vt:lpstr>حَـوالِـيـنـا سُـورْ نَـارْ يِـحْـمِـي وِيْــنَــوَّرْ فـي الـلـيـل</vt:lpstr>
      <vt:lpstr>تَـسْـبِـيـحْنـا هَـيِـعْـلَى تِـصْـعَـبْ أَوْ تِـحْـلَــى سَلَّمْـنَـالُـه الـدَّفَّـة مَا بِـنْـخَـافْـشِ مِـنْ أَيّ أَخْـبَـارْ</vt:lpstr>
      <vt:lpstr>أَكَــاذِيــبْ مِــشْ هَـنِـقْـبَـلْ هَـنِـنِـجَـحْ مِـشْ هَـنِـفْـشَـلْ هَـيْـعَـدِّيـنَـا الـسَـيِّـدْ وِيْـأَيِّـدْ أَصْـلُـه الجَـبَّـارْ</vt:lpstr>
      <vt:lpstr>عَــلَــى ضَــرْب الأَوْتَــارْ بِالــهُـتَـافْ والـتَـهْـلِـيـلْ تَـسْـبِـيـحْ قَـوِي جَـبَّـارْ لِـلْـمَـحْـبُـوبْ عِـمـّانُـوئِـيـلْ</vt:lpstr>
      <vt:lpstr>حَـوالِـيـنـا سُـورْ نَـارْ يِـحْـمِـي وِيْــنَــوَّرْ فـي الـلـيـل</vt:lpstr>
      <vt:lpstr>يِـسْـتَـاهِـلْ سِـيـدِي حَـمْـدِي وْتَـمْـجِـيـدِي هَـنْنَغِّـمْ وِهَـنِهْـتِـفْ وِهَـنحسِنْ عَـزْفِـنَا بِهُـتَافْ</vt:lpstr>
      <vt:lpstr>مِـيـنْ دَه الـلِّـي هَـيِـمْـنَـعْ دَه إِلَـهِـي بِـيِـسْـمَـعْ صُـوْتْ أَوْلادُه بِـيِـفْـرِقْ في مَـسَـامْـعُـه فْبَرِّيَّـة جَـفَـافْ</vt:lpstr>
      <vt:lpstr>عَــلَــى ضَــرْب الأَوْتَــارْ بِالــهُـتَـافْ والـتَـهْـلِـيـلْ تَـسْـبِـيـحْ قَـوِي جَـبَّـارْ لِـلْـمَـحْـبُـوبْ عِـمـّانُـوئِـيـلْ</vt:lpstr>
      <vt:lpstr>حَـوالِـيـنـا سُـورْ نَـارْ يِـحْـمِـي وِيْــنَــوَّرْ فـي الـلـيـل</vt:lpstr>
      <vt:lpstr>تَـسْـبِـيـحْـنـا مْـكَـمِّـلْ وِأَعْـظَـمْ مِنْ الأَوِّلْ صُـوتْـنَـا وتَـرْنِـيـمِـتْـنـا لِـسَـيِّـدْنا هَـتِـمْـلا الأَزْمَـانْ</vt:lpstr>
      <vt:lpstr>حُـوتْ مِـشْ هَـيِـنْـهِـيـنَـا إِلَـهْـنَـا اللِّـي حَامِـيـنَـا هَـيْـطَـلَّـعْـنـا بِـفَـرْحَـة وْبْـمَـنْـفَـذْ لِـيـهْ الـسُـلْـطَـانْ</vt:lpstr>
      <vt:lpstr>عَــلَــى ضَــرْب الأَوْتَــارْ بِالــهُـتَـافْ والـتَـهْـلِـيـلْ تَـسْـبِـيـحْ قَـوِي جَـبَّـارْ لِـلْـمَـحْـبُـوبْ عِـمـّانُـوئِـيـلْ</vt:lpstr>
      <vt:lpstr>حَـوالِـيـنـا سُـورْ نَـارْ يِـحْـمِـي وِيْــنَــوَّرْ فـي الـلـيـل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Wā Ḥabībī - وا حبيبي</dc:title>
  <dc:subject>Oh My Beloved</dc:subject>
  <dc:creator>Nizar Fares</dc:creator>
  <cp:lastModifiedBy>Pascale Hage</cp:lastModifiedBy>
  <cp:revision>171</cp:revision>
  <dcterms:created xsi:type="dcterms:W3CDTF">2014-06-01T05:24:09Z</dcterms:created>
  <dcterms:modified xsi:type="dcterms:W3CDTF">2025-07-02T06:10:47Z</dcterms:modified>
  <cp:category/>
</cp:coreProperties>
</file>