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6" r:id="rId2"/>
    <p:sldId id="259" r:id="rId3"/>
    <p:sldId id="260" r:id="rId4"/>
    <p:sldId id="261" r:id="rId5"/>
    <p:sldId id="262" r:id="rId6"/>
    <p:sldId id="263" r:id="rId7"/>
    <p:sldId id="269" r:id="rId8"/>
    <p:sldId id="265" r:id="rId9"/>
    <p:sldId id="266" r:id="rId10"/>
    <p:sldId id="270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68" autoAdjust="0"/>
    <p:restoredTop sz="94728"/>
  </p:normalViewPr>
  <p:slideViewPr>
    <p:cSldViewPr snapToGrid="0" snapToObjects="1">
      <p:cViewPr varScale="1">
        <p:scale>
          <a:sx n="79" d="100"/>
          <a:sy n="79" d="100"/>
        </p:scale>
        <p:origin x="168" y="4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06/10/2018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06/10/2018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60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6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46883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4706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 noChangeAspect="1"/>
          </p:cNvSpPr>
          <p:nvPr/>
        </p:nvSpPr>
        <p:spPr>
          <a:xfrm>
            <a:off x="138550" y="5010024"/>
            <a:ext cx="5486400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b="0" dirty="0"/>
              <a:t>تلحين: </a:t>
            </a:r>
            <a:r>
              <a:rPr lang="en-US" sz="3200" b="0" dirty="0"/>
              <a:t>Stuart K. Hine</a:t>
            </a:r>
          </a:p>
        </p:txBody>
      </p:sp>
      <p:sp>
        <p:nvSpPr>
          <p:cNvPr id="6" name="Text Placeholder 3"/>
          <p:cNvSpPr txBox="1">
            <a:spLocks noChangeAspect="1"/>
          </p:cNvSpPr>
          <p:nvPr/>
        </p:nvSpPr>
        <p:spPr>
          <a:xfrm>
            <a:off x="138550" y="5549743"/>
            <a:ext cx="548640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effectLst/>
              </a:rPr>
              <a:t>Talḥīn</a:t>
            </a:r>
            <a:r>
              <a:rPr lang="en-US" sz="3200" dirty="0">
                <a:effectLst/>
              </a:rPr>
              <a:t>: Stuart K. Hine</a:t>
            </a:r>
          </a:p>
        </p:txBody>
      </p:sp>
      <p:sp>
        <p:nvSpPr>
          <p:cNvPr id="7" name="Title 1"/>
          <p:cNvSpPr txBox="1">
            <a:spLocks noChangeAspect="1"/>
          </p:cNvSpPr>
          <p:nvPr/>
        </p:nvSpPr>
        <p:spPr>
          <a:xfrm>
            <a:off x="6567050" y="5010024"/>
            <a:ext cx="5486400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SA" sz="3200" b="0" dirty="0"/>
              <a:t>كلمات:</a:t>
            </a:r>
            <a:r>
              <a:rPr lang="en-US" sz="3200" b="0" dirty="0"/>
              <a:t> </a:t>
            </a:r>
            <a:r>
              <a:rPr lang="ar-SA" sz="3200" b="0" dirty="0"/>
              <a:t>جرجس دلّ</a:t>
            </a:r>
            <a:r>
              <a:rPr lang="ar-KW" sz="3200" b="0" dirty="0"/>
              <a:t>ِـــ</a:t>
            </a:r>
            <a:r>
              <a:rPr lang="ar-SA" sz="3200" b="0" dirty="0"/>
              <a:t>ه</a:t>
            </a:r>
          </a:p>
        </p:txBody>
      </p:sp>
      <p:sp>
        <p:nvSpPr>
          <p:cNvPr id="8" name="Text Placeholder 3"/>
          <p:cNvSpPr txBox="1">
            <a:spLocks noChangeAspect="1"/>
          </p:cNvSpPr>
          <p:nvPr/>
        </p:nvSpPr>
        <p:spPr>
          <a:xfrm>
            <a:off x="6567050" y="5549743"/>
            <a:ext cx="548640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effectLst/>
              </a:rPr>
              <a:t>Kalimāt</a:t>
            </a:r>
            <a:r>
              <a:rPr lang="en-US" sz="3200" dirty="0">
                <a:effectLst/>
              </a:rPr>
              <a:t>: </a:t>
            </a:r>
            <a:r>
              <a:rPr lang="en-US" sz="3200" dirty="0" err="1">
                <a:effectLst/>
              </a:rPr>
              <a:t>Gerges</a:t>
            </a:r>
            <a:r>
              <a:rPr lang="en-US" sz="3200" dirty="0">
                <a:effectLst/>
              </a:rPr>
              <a:t> </a:t>
            </a:r>
            <a:r>
              <a:rPr lang="en-US" sz="3200" dirty="0" err="1">
                <a:effectLst/>
              </a:rPr>
              <a:t>Dalleh</a:t>
            </a:r>
            <a:endParaRPr lang="en-US" sz="3200" dirty="0">
              <a:effectLst/>
            </a:endParaRPr>
          </a:p>
        </p:txBody>
      </p:sp>
      <p:sp>
        <p:nvSpPr>
          <p:cNvPr id="10" name="Text Placeholder 3"/>
          <p:cNvSpPr txBox="1">
            <a:spLocks noChangeAspect="1"/>
          </p:cNvSpPr>
          <p:nvPr/>
        </p:nvSpPr>
        <p:spPr>
          <a:xfrm>
            <a:off x="6580900" y="6090075"/>
            <a:ext cx="548640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Lyrics by: </a:t>
            </a:r>
            <a:r>
              <a:rPr lang="en-US" sz="3200" dirty="0" err="1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Gerges</a:t>
            </a:r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3200" dirty="0" err="1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Dalleh</a:t>
            </a:r>
            <a:endParaRPr lang="en-US" sz="3200" dirty="0">
              <a:solidFill>
                <a:schemeClr val="tx2">
                  <a:lumMod val="20000"/>
                  <a:lumOff val="80000"/>
                </a:schemeClr>
              </a:solidFill>
              <a:effectLst/>
            </a:endParaRPr>
          </a:p>
        </p:txBody>
      </p:sp>
      <p:sp>
        <p:nvSpPr>
          <p:cNvPr id="11" name="Text Placeholder 3"/>
          <p:cNvSpPr txBox="1">
            <a:spLocks noChangeAspect="1"/>
          </p:cNvSpPr>
          <p:nvPr/>
        </p:nvSpPr>
        <p:spPr>
          <a:xfrm>
            <a:off x="169330" y="6090078"/>
            <a:ext cx="548640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Music by: Stuart K. Hine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53940" y="298713"/>
            <a:ext cx="11884120" cy="1111797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dirty="0"/>
              <a:t>مــا أَعْــظَــمَــك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3940" y="2030742"/>
            <a:ext cx="11884120" cy="1005840"/>
          </a:xfrm>
        </p:spPr>
        <p:txBody>
          <a:bodyPr>
            <a:normAutofit/>
          </a:bodyPr>
          <a:lstStyle/>
          <a:p>
            <a:r>
              <a:rPr lang="en-US" sz="4800" dirty="0"/>
              <a:t>How Great Thou Art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3940" y="1206434"/>
            <a:ext cx="11884120" cy="1005840"/>
          </a:xfrm>
        </p:spPr>
        <p:txBody>
          <a:bodyPr>
            <a:normAutofit/>
          </a:bodyPr>
          <a:lstStyle/>
          <a:p>
            <a:r>
              <a:rPr lang="en-US" sz="4800" dirty="0" err="1"/>
              <a:t>Mā</a:t>
            </a:r>
            <a:r>
              <a:rPr lang="en-US" sz="4800" dirty="0"/>
              <a:t> ‛</a:t>
            </a:r>
            <a:r>
              <a:rPr lang="en-US" sz="4800" dirty="0" err="1"/>
              <a:t>A‘ẓamak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ي</a:t>
            </a:r>
            <a:r>
              <a:rPr lang="ar-KW" dirty="0"/>
              <a:t>ـ</a:t>
            </a:r>
            <a:r>
              <a:rPr lang="ar-SA" dirty="0"/>
              <a:t>ا س</a:t>
            </a:r>
            <a:r>
              <a:rPr lang="ar-KW" dirty="0"/>
              <a:t>َــ</a:t>
            </a:r>
            <a:r>
              <a:rPr lang="ar-SA" dirty="0"/>
              <a:t>ي</a:t>
            </a:r>
            <a:r>
              <a:rPr lang="ar-KW" dirty="0"/>
              <a:t>ِّــ</a:t>
            </a:r>
            <a:r>
              <a:rPr lang="ar-SA" dirty="0"/>
              <a:t>دي ل</a:t>
            </a:r>
            <a:r>
              <a:rPr lang="ar-KW" dirty="0"/>
              <a:t>ـ</a:t>
            </a:r>
            <a:r>
              <a:rPr lang="ar-SA" dirty="0"/>
              <a:t>م</a:t>
            </a:r>
            <a:r>
              <a:rPr lang="ar-KW" dirty="0"/>
              <a:t>َّـ</a:t>
            </a:r>
            <a:r>
              <a:rPr lang="ar-SA" dirty="0"/>
              <a:t>ا أرى ن</a:t>
            </a:r>
            <a:r>
              <a:rPr lang="ar-KW" dirty="0"/>
              <a:t>ُـ</a:t>
            </a:r>
            <a:r>
              <a:rPr lang="ar-SA" dirty="0"/>
              <a:t>ج</a:t>
            </a:r>
            <a:r>
              <a:rPr lang="ar-KW" dirty="0"/>
              <a:t>ــ</a:t>
            </a:r>
            <a:r>
              <a:rPr lang="ar-SA" dirty="0"/>
              <a:t>وم</a:t>
            </a:r>
            <a:r>
              <a:rPr lang="ar-KW" dirty="0"/>
              <a:t>َـ</a:t>
            </a:r>
            <a:r>
              <a:rPr lang="ar-SA" dirty="0"/>
              <a:t>ك</a:t>
            </a:r>
            <a:br>
              <a:rPr lang="ar-SA" dirty="0"/>
            </a:br>
            <a:r>
              <a:rPr lang="ar-SA" dirty="0"/>
              <a:t>وك</a:t>
            </a:r>
            <a:r>
              <a:rPr lang="ar-KW" dirty="0"/>
              <a:t>ــ</a:t>
            </a:r>
            <a:r>
              <a:rPr lang="ar-SA" dirty="0"/>
              <a:t>ل</a:t>
            </a:r>
            <a:r>
              <a:rPr lang="ar-KW" dirty="0"/>
              <a:t>َّ</a:t>
            </a:r>
            <a:r>
              <a:rPr lang="ar-SA" dirty="0"/>
              <a:t> ما ي</a:t>
            </a:r>
            <a:r>
              <a:rPr lang="ar-KW" dirty="0"/>
              <a:t>ــ</a:t>
            </a:r>
            <a:r>
              <a:rPr lang="ar-SA" dirty="0"/>
              <a:t>دور</a:t>
            </a:r>
            <a:r>
              <a:rPr lang="ar-KW" dirty="0"/>
              <a:t>ُ</a:t>
            </a:r>
            <a:r>
              <a:rPr lang="ar-SA" dirty="0"/>
              <a:t> ف</a:t>
            </a:r>
            <a:r>
              <a:rPr lang="ar-KW" dirty="0"/>
              <a:t>ـ</a:t>
            </a:r>
            <a:r>
              <a:rPr lang="ar-SA" dirty="0"/>
              <a:t>ي الأف</a:t>
            </a:r>
            <a:r>
              <a:rPr lang="ar-KW" dirty="0"/>
              <a:t>ْــ</a:t>
            </a:r>
            <a:r>
              <a:rPr lang="ar-SA" dirty="0"/>
              <a:t>لاك</a:t>
            </a:r>
            <a:endParaRPr lang="en-US" sz="4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Oh Lord, my God, when I in awesome wonder </a:t>
            </a:r>
          </a:p>
          <a:p>
            <a:r>
              <a:rPr lang="en-US" dirty="0"/>
              <a:t>Consider all the worlds Thy hands have made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Sayyidī</a:t>
            </a:r>
            <a:r>
              <a:rPr lang="en-US" dirty="0"/>
              <a:t> </a:t>
            </a:r>
            <a:r>
              <a:rPr lang="en-US" dirty="0" err="1"/>
              <a:t>Lammā</a:t>
            </a:r>
            <a:r>
              <a:rPr lang="en-US" dirty="0"/>
              <a:t> ‛</a:t>
            </a:r>
            <a:r>
              <a:rPr lang="en-US" dirty="0" err="1"/>
              <a:t>Arā</a:t>
            </a:r>
            <a:r>
              <a:rPr lang="en-US" dirty="0"/>
              <a:t> </a:t>
            </a:r>
            <a:r>
              <a:rPr lang="en-US" dirty="0" err="1"/>
              <a:t>Nujūmak</a:t>
            </a:r>
            <a:endParaRPr lang="en-US" dirty="0"/>
          </a:p>
          <a:p>
            <a:r>
              <a:rPr lang="en-US" dirty="0" err="1"/>
              <a:t>waKull</a:t>
            </a:r>
            <a:r>
              <a:rPr lang="en-GB" dirty="0"/>
              <a:t>a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Yadūru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‛</a:t>
            </a:r>
            <a:r>
              <a:rPr lang="en-US" dirty="0" err="1"/>
              <a:t>Aflāk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185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أسمع</a:t>
            </a:r>
            <a:r>
              <a:rPr lang="ar-KW" dirty="0"/>
              <a:t>ُ</a:t>
            </a:r>
            <a:r>
              <a:rPr lang="ar-SA" dirty="0"/>
              <a:t> ص</a:t>
            </a:r>
            <a:r>
              <a:rPr lang="ar-KW" dirty="0"/>
              <a:t>َ</a:t>
            </a:r>
            <a:r>
              <a:rPr lang="ar-SA" dirty="0"/>
              <a:t>وت</a:t>
            </a:r>
            <a:r>
              <a:rPr lang="ar-KW" dirty="0"/>
              <a:t>َ</a:t>
            </a:r>
            <a:r>
              <a:rPr lang="ar-SA" dirty="0"/>
              <a:t> الر</a:t>
            </a:r>
            <a:r>
              <a:rPr lang="ar-KW" dirty="0"/>
              <a:t>َّ</a:t>
            </a:r>
            <a:r>
              <a:rPr lang="ar-SA" dirty="0"/>
              <a:t>ع</a:t>
            </a:r>
            <a:r>
              <a:rPr lang="ar-KW" dirty="0"/>
              <a:t>ــ</a:t>
            </a:r>
            <a:r>
              <a:rPr lang="ar-SA" dirty="0"/>
              <a:t>د</a:t>
            </a:r>
            <a:r>
              <a:rPr lang="ar-KW" dirty="0"/>
              <a:t>ِ</a:t>
            </a:r>
            <a:r>
              <a:rPr lang="ar-SA" dirty="0"/>
              <a:t> ف</a:t>
            </a:r>
            <a:r>
              <a:rPr lang="ar-KW" dirty="0"/>
              <a:t>ــ</a:t>
            </a:r>
            <a:r>
              <a:rPr lang="ar-SA" dirty="0"/>
              <a:t>ي غ</a:t>
            </a:r>
            <a:r>
              <a:rPr lang="ar-KW" dirty="0"/>
              <a:t>ُــ</a:t>
            </a:r>
            <a:r>
              <a:rPr lang="ar-SA" dirty="0"/>
              <a:t>ي</a:t>
            </a:r>
            <a:r>
              <a:rPr lang="ar-KW" dirty="0"/>
              <a:t>ــ</a:t>
            </a:r>
            <a:r>
              <a:rPr lang="ar-SA" dirty="0"/>
              <a:t>وم</a:t>
            </a:r>
            <a:r>
              <a:rPr lang="ar-KW" dirty="0"/>
              <a:t>ِــ</a:t>
            </a:r>
            <a:r>
              <a:rPr lang="ar-SA" dirty="0"/>
              <a:t>ك</a:t>
            </a:r>
            <a:br>
              <a:rPr lang="ar-SA" dirty="0"/>
            </a:br>
            <a:r>
              <a:rPr lang="ar-SA" dirty="0"/>
              <a:t>وك</a:t>
            </a:r>
            <a:r>
              <a:rPr lang="ar-KW" dirty="0"/>
              <a:t>ُــ</a:t>
            </a:r>
            <a:r>
              <a:rPr lang="ar-SA" dirty="0"/>
              <a:t>ل</a:t>
            </a:r>
            <a:r>
              <a:rPr lang="ar-KW" dirty="0"/>
              <a:t>َّـ</a:t>
            </a:r>
            <a:r>
              <a:rPr lang="ar-SA" dirty="0"/>
              <a:t>ه</a:t>
            </a:r>
            <a:r>
              <a:rPr lang="ar-KW" dirty="0"/>
              <a:t>ـ</a:t>
            </a:r>
            <a:r>
              <a:rPr lang="ar-SA" dirty="0"/>
              <a:t>ا ق</a:t>
            </a:r>
            <a:r>
              <a:rPr lang="ar-KW" dirty="0"/>
              <a:t>ــ</a:t>
            </a:r>
            <a:r>
              <a:rPr lang="ar-SA" dirty="0"/>
              <a:t>د</a:t>
            </a:r>
            <a:r>
              <a:rPr lang="ar-KW" dirty="0"/>
              <a:t>ْ</a:t>
            </a:r>
            <a:r>
              <a:rPr lang="ar-SA" dirty="0"/>
              <a:t> ص</a:t>
            </a:r>
            <a:r>
              <a:rPr lang="ar-KW" dirty="0"/>
              <a:t>َــ</a:t>
            </a:r>
            <a:r>
              <a:rPr lang="ar-SA" dirty="0"/>
              <a:t>ن</a:t>
            </a:r>
            <a:r>
              <a:rPr lang="ar-KW" dirty="0"/>
              <a:t>َــ</a:t>
            </a:r>
            <a:r>
              <a:rPr lang="ar-SA" dirty="0"/>
              <a:t>ع</a:t>
            </a:r>
            <a:r>
              <a:rPr lang="ar-KW" dirty="0"/>
              <a:t>َــ</a:t>
            </a:r>
            <a:r>
              <a:rPr lang="ar-SA" dirty="0"/>
              <a:t>ت</a:t>
            </a:r>
            <a:r>
              <a:rPr lang="ar-KW" dirty="0"/>
              <a:t>ْ</a:t>
            </a:r>
            <a:r>
              <a:rPr lang="ar-SA" dirty="0"/>
              <a:t> ي</a:t>
            </a:r>
            <a:r>
              <a:rPr lang="ar-KW" dirty="0"/>
              <a:t>َـــ</a:t>
            </a:r>
            <a:r>
              <a:rPr lang="ar-SA" dirty="0"/>
              <a:t>داك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Asma‘u</a:t>
            </a:r>
            <a:r>
              <a:rPr lang="en-US" dirty="0"/>
              <a:t> </a:t>
            </a:r>
            <a:r>
              <a:rPr lang="en-US" dirty="0" err="1"/>
              <a:t>Ṣawta</a:t>
            </a:r>
            <a:r>
              <a:rPr lang="en-US" dirty="0"/>
              <a:t> </a:t>
            </a:r>
            <a:r>
              <a:rPr lang="en-US" dirty="0" err="1"/>
              <a:t>Rra‘di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Ghuyūm</a:t>
            </a:r>
            <a:r>
              <a:rPr lang="en-GB" dirty="0"/>
              <a:t>e</a:t>
            </a:r>
            <a:r>
              <a:rPr lang="en-US" dirty="0"/>
              <a:t>k</a:t>
            </a:r>
          </a:p>
          <a:p>
            <a:r>
              <a:rPr lang="en-US" dirty="0" err="1"/>
              <a:t>waKullahā</a:t>
            </a:r>
            <a:r>
              <a:rPr lang="en-US" dirty="0"/>
              <a:t> </a:t>
            </a: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Ṣana‘at</a:t>
            </a:r>
            <a:r>
              <a:rPr lang="en-US" dirty="0"/>
              <a:t> </a:t>
            </a:r>
            <a:r>
              <a:rPr lang="en-US" dirty="0" err="1"/>
              <a:t>Yadāk</a:t>
            </a:r>
            <a:endParaRPr lang="en-US" dirty="0"/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96000" y="4600331"/>
            <a:ext cx="12000000" cy="216000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4800" b="1" kern="12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I see the stars, I hear the rolling thunder</a:t>
            </a:r>
          </a:p>
          <a:p>
            <a:r>
              <a:rPr lang="en-US" dirty="0"/>
              <a:t>Thy power throughout the universe displayed </a:t>
            </a:r>
          </a:p>
        </p:txBody>
      </p:sp>
    </p:spTree>
    <p:extLst>
      <p:ext uri="{BB962C8B-B14F-4D97-AF65-F5344CB8AC3E}">
        <p14:creationId xmlns:p14="http://schemas.microsoft.com/office/powerpoint/2010/main" val="423107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ن</a:t>
            </a:r>
            <a:r>
              <a:rPr lang="ar-KW" dirty="0"/>
              <a:t>َــ</a:t>
            </a:r>
            <a:r>
              <a:rPr lang="ar-SA" dirty="0"/>
              <a:t>ف</a:t>
            </a:r>
            <a:r>
              <a:rPr lang="ar-KW" dirty="0"/>
              <a:t>ْــ</a:t>
            </a:r>
            <a:r>
              <a:rPr lang="ar-SA" dirty="0"/>
              <a:t>س</a:t>
            </a:r>
            <a:r>
              <a:rPr lang="ar-KW" dirty="0"/>
              <a:t>ـ</a:t>
            </a:r>
            <a:r>
              <a:rPr lang="ar-SA" dirty="0"/>
              <a:t>ي ت</a:t>
            </a:r>
            <a:r>
              <a:rPr lang="ar-KW" dirty="0"/>
              <a:t>ُـ</a:t>
            </a:r>
            <a:r>
              <a:rPr lang="ar-SA" dirty="0"/>
              <a:t>غ</a:t>
            </a:r>
            <a:r>
              <a:rPr lang="ar-KW" dirty="0"/>
              <a:t>ــ</a:t>
            </a:r>
            <a:r>
              <a:rPr lang="ar-SA" dirty="0"/>
              <a:t>ن</a:t>
            </a:r>
            <a:r>
              <a:rPr lang="ar-KW" dirty="0"/>
              <a:t>ِّــ</a:t>
            </a:r>
            <a:r>
              <a:rPr lang="ar-SA" dirty="0"/>
              <a:t>ي ي</a:t>
            </a:r>
            <a:r>
              <a:rPr lang="ar-KW" dirty="0"/>
              <a:t>ـ</a:t>
            </a:r>
            <a:r>
              <a:rPr lang="ar-SA" dirty="0"/>
              <a:t>ا م</a:t>
            </a:r>
            <a:r>
              <a:rPr lang="ar-KW" dirty="0"/>
              <a:t>ُــ</a:t>
            </a:r>
            <a:r>
              <a:rPr lang="ar-SA" dirty="0"/>
              <a:t>خ</a:t>
            </a:r>
            <a:r>
              <a:rPr lang="ar-KW" dirty="0"/>
              <a:t>َــ</a:t>
            </a:r>
            <a:r>
              <a:rPr lang="ar-SA" dirty="0"/>
              <a:t>ل</a:t>
            </a:r>
            <a:r>
              <a:rPr lang="ar-KW" dirty="0"/>
              <a:t>ِّــ</a:t>
            </a:r>
            <a:r>
              <a:rPr lang="ar-SA" dirty="0"/>
              <a:t>ص</a:t>
            </a:r>
            <a:r>
              <a:rPr lang="ar-KW" dirty="0"/>
              <a:t>ــ</a:t>
            </a:r>
            <a:r>
              <a:rPr lang="ar-SA" dirty="0"/>
              <a:t>ي </a:t>
            </a:r>
            <a:br>
              <a:rPr lang="ar-SA" dirty="0"/>
            </a:br>
            <a:r>
              <a:rPr lang="ar-SA" dirty="0"/>
              <a:t>م</a:t>
            </a:r>
            <a:r>
              <a:rPr lang="ar-KW" dirty="0"/>
              <a:t>ــ</a:t>
            </a:r>
            <a:r>
              <a:rPr lang="ar-SA" dirty="0"/>
              <a:t>ا أ</a:t>
            </a:r>
            <a:r>
              <a:rPr lang="ar-KW" dirty="0"/>
              <a:t>َ</a:t>
            </a:r>
            <a:r>
              <a:rPr lang="ar-SA" dirty="0"/>
              <a:t>ع</a:t>
            </a:r>
            <a:r>
              <a:rPr lang="ar-KW" dirty="0"/>
              <a:t>ْــ</a:t>
            </a:r>
            <a:r>
              <a:rPr lang="ar-SA" dirty="0"/>
              <a:t>ظ</a:t>
            </a:r>
            <a:r>
              <a:rPr lang="ar-KW" dirty="0"/>
              <a:t>َــ</a:t>
            </a:r>
            <a:r>
              <a:rPr lang="ar-SA" dirty="0"/>
              <a:t>م</a:t>
            </a:r>
            <a:r>
              <a:rPr lang="ar-KW" dirty="0"/>
              <a:t>َــ</a:t>
            </a:r>
            <a:r>
              <a:rPr lang="ar-SA" dirty="0"/>
              <a:t>ك .. م</a:t>
            </a:r>
            <a:r>
              <a:rPr lang="ar-KW" dirty="0"/>
              <a:t>ــ</a:t>
            </a:r>
            <a:r>
              <a:rPr lang="ar-SA" dirty="0"/>
              <a:t>ا أ</a:t>
            </a:r>
            <a:r>
              <a:rPr lang="ar-KW" dirty="0"/>
              <a:t>َ</a:t>
            </a:r>
            <a:r>
              <a:rPr lang="ar-SA" dirty="0"/>
              <a:t>ع</a:t>
            </a:r>
            <a:r>
              <a:rPr lang="ar-KW" dirty="0"/>
              <a:t>ْــ</a:t>
            </a:r>
            <a:r>
              <a:rPr lang="ar-SA" dirty="0"/>
              <a:t>ظ</a:t>
            </a:r>
            <a:r>
              <a:rPr lang="ar-KW" dirty="0"/>
              <a:t>َــ</a:t>
            </a:r>
            <a:r>
              <a:rPr lang="ar-SA" dirty="0"/>
              <a:t>م</a:t>
            </a:r>
            <a:r>
              <a:rPr lang="ar-KW" dirty="0"/>
              <a:t>َــ</a:t>
            </a:r>
            <a:r>
              <a:rPr lang="ar-SA" dirty="0"/>
              <a:t>ك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Then sings my soul, my Savior God to Thee </a:t>
            </a:r>
          </a:p>
          <a:p>
            <a:r>
              <a:rPr lang="en-US" dirty="0"/>
              <a:t>How great Thou art, how great Thou art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Nafsī</a:t>
            </a:r>
            <a:r>
              <a:rPr lang="en-US" dirty="0"/>
              <a:t> </a:t>
            </a:r>
            <a:r>
              <a:rPr lang="en-US" dirty="0" err="1"/>
              <a:t>Tughannī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Mukhall</a:t>
            </a:r>
            <a:r>
              <a:rPr lang="en-GB" dirty="0"/>
              <a:t>e</a:t>
            </a:r>
            <a:r>
              <a:rPr lang="en-US" dirty="0" err="1"/>
              <a:t>ṣī</a:t>
            </a:r>
            <a:endParaRPr lang="en-US" dirty="0"/>
          </a:p>
          <a:p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A‘ẓamak</a:t>
            </a:r>
            <a:r>
              <a:rPr lang="en-US" dirty="0"/>
              <a:t> .. </a:t>
            </a:r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A‘ẓamak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89427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وكلَّما ذكرتُ </a:t>
            </a:r>
            <a:r>
              <a:rPr lang="ar-SA" dirty="0"/>
              <a:t>ك</a:t>
            </a:r>
            <a:r>
              <a:rPr lang="ar-KW" dirty="0"/>
              <a:t>ـ</a:t>
            </a:r>
            <a:r>
              <a:rPr lang="ar-SA" dirty="0"/>
              <a:t>ي</a:t>
            </a:r>
            <a:r>
              <a:rPr lang="ar-KW" dirty="0"/>
              <a:t>ــ</a:t>
            </a:r>
            <a:r>
              <a:rPr lang="ar-SA" dirty="0"/>
              <a:t>ف</a:t>
            </a:r>
            <a:r>
              <a:rPr lang="ar-KW" dirty="0"/>
              <a:t>َ</a:t>
            </a:r>
            <a:r>
              <a:rPr lang="ar-SA" dirty="0"/>
              <a:t> رب</a:t>
            </a:r>
            <a:r>
              <a:rPr lang="ar-KW" dirty="0"/>
              <a:t>ِّــ</a:t>
            </a:r>
            <a:r>
              <a:rPr lang="ar-SA" dirty="0"/>
              <a:t>ي</a:t>
            </a:r>
            <a:br>
              <a:rPr lang="ar-KW" dirty="0"/>
            </a:br>
            <a:r>
              <a:rPr lang="ar-SA" dirty="0"/>
              <a:t>ق</a:t>
            </a:r>
            <a:r>
              <a:rPr lang="ar-KW" dirty="0"/>
              <a:t>َــ</a:t>
            </a:r>
            <a:r>
              <a:rPr lang="ar-SA" dirty="0"/>
              <a:t>د ب</a:t>
            </a:r>
            <a:r>
              <a:rPr lang="ar-KW" dirty="0"/>
              <a:t>ــ</a:t>
            </a:r>
            <a:r>
              <a:rPr lang="ar-SA" dirty="0"/>
              <a:t>ذل</a:t>
            </a:r>
            <a:r>
              <a:rPr lang="ar-KW" dirty="0"/>
              <a:t>َ</a:t>
            </a:r>
            <a:r>
              <a:rPr lang="ar-SA" dirty="0"/>
              <a:t> اب</a:t>
            </a:r>
            <a:r>
              <a:rPr lang="ar-KW" dirty="0"/>
              <a:t>ــ</a:t>
            </a:r>
            <a:r>
              <a:rPr lang="ar-SA" dirty="0"/>
              <a:t>ن</a:t>
            </a:r>
            <a:r>
              <a:rPr lang="ar-KW" dirty="0"/>
              <a:t>َــ</a:t>
            </a:r>
            <a:r>
              <a:rPr lang="ar-SA" dirty="0"/>
              <a:t>ه</a:t>
            </a:r>
            <a:r>
              <a:rPr lang="ar-KW" dirty="0"/>
              <a:t>ُ</a:t>
            </a:r>
            <a:r>
              <a:rPr lang="ar-SA" dirty="0"/>
              <a:t> ع</a:t>
            </a:r>
            <a:r>
              <a:rPr lang="ar-KW" dirty="0"/>
              <a:t>ــ</a:t>
            </a:r>
            <a:r>
              <a:rPr lang="ar-SA" dirty="0"/>
              <a:t>ن</a:t>
            </a:r>
            <a:r>
              <a:rPr lang="ar-KW" dirty="0"/>
              <a:t>ِ</a:t>
            </a:r>
            <a:r>
              <a:rPr lang="ar-SA" dirty="0"/>
              <a:t> الخ</a:t>
            </a:r>
            <a:r>
              <a:rPr lang="ar-KW" dirty="0"/>
              <a:t>ُــ</a:t>
            </a:r>
            <a:r>
              <a:rPr lang="ar-SA" dirty="0"/>
              <a:t>ط</a:t>
            </a:r>
            <a:r>
              <a:rPr lang="ar-KW" dirty="0"/>
              <a:t>ــ</a:t>
            </a:r>
            <a:r>
              <a:rPr lang="ar-SA" dirty="0"/>
              <a:t>ا</a:t>
            </a:r>
            <a:r>
              <a:rPr lang="ar-KW" dirty="0"/>
              <a:t>ه</a:t>
            </a:r>
            <a:endParaRPr lang="ar-S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And when I think that God, His Son not sparing </a:t>
            </a:r>
          </a:p>
          <a:p>
            <a:r>
              <a:rPr lang="en-US" sz="4400" dirty="0"/>
              <a:t>Sent Him to die, I scarce can take it in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waKullamā</a:t>
            </a:r>
            <a:r>
              <a:rPr lang="en-US" dirty="0"/>
              <a:t> </a:t>
            </a:r>
            <a:r>
              <a:rPr lang="en-US" dirty="0" err="1"/>
              <a:t>Dhakartu</a:t>
            </a:r>
            <a:r>
              <a:rPr lang="en-US" dirty="0"/>
              <a:t> </a:t>
            </a:r>
            <a:r>
              <a:rPr lang="en-US" dirty="0" err="1"/>
              <a:t>Kayfa</a:t>
            </a:r>
            <a:r>
              <a:rPr lang="en-US" dirty="0"/>
              <a:t> </a:t>
            </a:r>
            <a:r>
              <a:rPr lang="en-US" dirty="0" err="1"/>
              <a:t>Rabbī</a:t>
            </a:r>
            <a:endParaRPr lang="en-US" dirty="0"/>
          </a:p>
          <a:p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Badhal</a:t>
            </a:r>
            <a:r>
              <a:rPr lang="en-GB" dirty="0"/>
              <a:t>a</a:t>
            </a:r>
            <a:r>
              <a:rPr lang="en-US" dirty="0"/>
              <a:t> </a:t>
            </a:r>
            <a:r>
              <a:rPr lang="en-US" dirty="0" err="1"/>
              <a:t>Ebnahu</a:t>
            </a:r>
            <a:r>
              <a:rPr lang="en-US" dirty="0"/>
              <a:t> ‘Anel </a:t>
            </a:r>
            <a:r>
              <a:rPr lang="en-US" dirty="0" err="1"/>
              <a:t>Khuṭāh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7961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ب</a:t>
            </a:r>
            <a:r>
              <a:rPr lang="ar-KW" dirty="0"/>
              <a:t>ِــ</a:t>
            </a:r>
            <a:r>
              <a:rPr lang="ar-SA" dirty="0"/>
              <a:t>م</a:t>
            </a:r>
            <a:r>
              <a:rPr lang="ar-KW" dirty="0"/>
              <a:t>ــ</a:t>
            </a:r>
            <a:r>
              <a:rPr lang="ar-SA" dirty="0"/>
              <a:t>وت</a:t>
            </a:r>
            <a:r>
              <a:rPr lang="ar-KW" dirty="0"/>
              <a:t>ِــ</a:t>
            </a:r>
            <a:r>
              <a:rPr lang="ar-SA" dirty="0"/>
              <a:t>ه</a:t>
            </a:r>
            <a:r>
              <a:rPr lang="ar-KW" dirty="0"/>
              <a:t>ِ</a:t>
            </a:r>
            <a:r>
              <a:rPr lang="ar-SA" dirty="0"/>
              <a:t> أزال</a:t>
            </a:r>
            <a:r>
              <a:rPr lang="ar-KW" dirty="0"/>
              <a:t>َ</a:t>
            </a:r>
            <a:r>
              <a:rPr lang="ar-SA" dirty="0"/>
              <a:t> ك</a:t>
            </a:r>
            <a:r>
              <a:rPr lang="ar-KW" dirty="0"/>
              <a:t>ُـــ</a:t>
            </a:r>
            <a:r>
              <a:rPr lang="ar-SA" dirty="0"/>
              <a:t>ل</a:t>
            </a:r>
            <a:r>
              <a:rPr lang="ar-KW" dirty="0"/>
              <a:t>َّ</a:t>
            </a:r>
            <a:r>
              <a:rPr lang="ar-SA" dirty="0"/>
              <a:t> ذ</a:t>
            </a:r>
            <a:r>
              <a:rPr lang="ar-KW" dirty="0"/>
              <a:t>َ</a:t>
            </a:r>
            <a:r>
              <a:rPr lang="ar-SA" dirty="0"/>
              <a:t>ن</a:t>
            </a:r>
            <a:r>
              <a:rPr lang="ar-KW" dirty="0"/>
              <a:t>ــ</a:t>
            </a:r>
            <a:r>
              <a:rPr lang="ar-SA" dirty="0"/>
              <a:t>ب</a:t>
            </a:r>
            <a:r>
              <a:rPr lang="ar-KW" dirty="0"/>
              <a:t>ــ</a:t>
            </a:r>
            <a:r>
              <a:rPr lang="ar-SA" dirty="0"/>
              <a:t>ي</a:t>
            </a:r>
            <a:br>
              <a:rPr lang="ar-SA" dirty="0"/>
            </a:br>
            <a:r>
              <a:rPr lang="ar-SA" dirty="0"/>
              <a:t>و</a:t>
            </a:r>
            <a:r>
              <a:rPr lang="ar-KW" dirty="0"/>
              <a:t>َ</a:t>
            </a:r>
            <a:r>
              <a:rPr lang="ar-SA" dirty="0"/>
              <a:t>رد</a:t>
            </a:r>
            <a:r>
              <a:rPr lang="ar-KW" dirty="0"/>
              <a:t>َّ</a:t>
            </a:r>
            <a:r>
              <a:rPr lang="ar-SA" dirty="0"/>
              <a:t>ن</a:t>
            </a:r>
            <a:r>
              <a:rPr lang="ar-KW" dirty="0"/>
              <a:t>ــ</a:t>
            </a:r>
            <a:r>
              <a:rPr lang="ar-SA" dirty="0"/>
              <a:t>ي لل</a:t>
            </a:r>
            <a:r>
              <a:rPr lang="ar-KW" dirty="0"/>
              <a:t>ـ</a:t>
            </a:r>
            <a:r>
              <a:rPr lang="ar-SA" dirty="0"/>
              <a:t>س</a:t>
            </a:r>
            <a:r>
              <a:rPr lang="ar-KW" dirty="0"/>
              <a:t>َّــ</a:t>
            </a:r>
            <a:r>
              <a:rPr lang="ar-SA" dirty="0"/>
              <a:t>ي</a:t>
            </a:r>
            <a:r>
              <a:rPr lang="ar-KW" dirty="0"/>
              <a:t>ــ</a:t>
            </a:r>
            <a:r>
              <a:rPr lang="ar-SA" dirty="0"/>
              <a:t>ر</a:t>
            </a:r>
            <a:r>
              <a:rPr lang="ar-KW" dirty="0"/>
              <a:t>ِ</a:t>
            </a:r>
            <a:r>
              <a:rPr lang="ar-SA" dirty="0"/>
              <a:t> ف</a:t>
            </a:r>
            <a:r>
              <a:rPr lang="ar-KW" dirty="0"/>
              <a:t>ــ</a:t>
            </a:r>
            <a:r>
              <a:rPr lang="ar-SA" dirty="0"/>
              <a:t>ي ر</a:t>
            </a:r>
            <a:r>
              <a:rPr lang="ar-KW" dirty="0"/>
              <a:t>ِ</a:t>
            </a:r>
            <a:r>
              <a:rPr lang="ar-SA" dirty="0"/>
              <a:t>ض</a:t>
            </a:r>
            <a:r>
              <a:rPr lang="ar-KW" dirty="0"/>
              <a:t>ــ</a:t>
            </a:r>
            <a:r>
              <a:rPr lang="ar-SA" dirty="0"/>
              <a:t>اه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That on the cross, my burden gladly bearing</a:t>
            </a:r>
          </a:p>
          <a:p>
            <a:r>
              <a:rPr lang="en-US" dirty="0"/>
              <a:t>He bled and died to take away my sin  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biMawtihi</a:t>
            </a:r>
            <a:r>
              <a:rPr lang="en-US" dirty="0"/>
              <a:t> ‛</a:t>
            </a:r>
            <a:r>
              <a:rPr lang="en-US" dirty="0" err="1"/>
              <a:t>Azāla</a:t>
            </a:r>
            <a:r>
              <a:rPr lang="en-US" dirty="0"/>
              <a:t> </a:t>
            </a:r>
            <a:r>
              <a:rPr lang="en-US" dirty="0" err="1"/>
              <a:t>Kulla</a:t>
            </a:r>
            <a:r>
              <a:rPr lang="en-US" dirty="0"/>
              <a:t> </a:t>
            </a:r>
            <a:r>
              <a:rPr lang="en-US" dirty="0" err="1"/>
              <a:t>Dhanbī</a:t>
            </a:r>
            <a:endParaRPr lang="en-US" dirty="0"/>
          </a:p>
          <a:p>
            <a:r>
              <a:rPr lang="en-US" dirty="0" err="1"/>
              <a:t>waRaddanī</a:t>
            </a:r>
            <a:r>
              <a:rPr lang="en-US" dirty="0"/>
              <a:t> </a:t>
            </a:r>
            <a:r>
              <a:rPr lang="en-US" dirty="0" err="1"/>
              <a:t>liSsayri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Riḍāh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7398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ن</a:t>
            </a:r>
            <a:r>
              <a:rPr lang="ar-KW" dirty="0"/>
              <a:t>َــ</a:t>
            </a:r>
            <a:r>
              <a:rPr lang="ar-SA" dirty="0"/>
              <a:t>ف</a:t>
            </a:r>
            <a:r>
              <a:rPr lang="ar-KW" dirty="0"/>
              <a:t>ْــ</a:t>
            </a:r>
            <a:r>
              <a:rPr lang="ar-SA" dirty="0"/>
              <a:t>س</a:t>
            </a:r>
            <a:r>
              <a:rPr lang="ar-KW" dirty="0"/>
              <a:t>ـ</a:t>
            </a:r>
            <a:r>
              <a:rPr lang="ar-SA" dirty="0"/>
              <a:t>ي ت</a:t>
            </a:r>
            <a:r>
              <a:rPr lang="ar-KW" dirty="0"/>
              <a:t>ُـ</a:t>
            </a:r>
            <a:r>
              <a:rPr lang="ar-SA" dirty="0"/>
              <a:t>غ</a:t>
            </a:r>
            <a:r>
              <a:rPr lang="ar-KW" dirty="0"/>
              <a:t>ــ</a:t>
            </a:r>
            <a:r>
              <a:rPr lang="ar-SA" dirty="0"/>
              <a:t>ن</a:t>
            </a:r>
            <a:r>
              <a:rPr lang="ar-KW" dirty="0"/>
              <a:t>ِّــ</a:t>
            </a:r>
            <a:r>
              <a:rPr lang="ar-SA" dirty="0"/>
              <a:t>ي ي</a:t>
            </a:r>
            <a:r>
              <a:rPr lang="ar-KW" dirty="0"/>
              <a:t>ـ</a:t>
            </a:r>
            <a:r>
              <a:rPr lang="ar-SA" dirty="0"/>
              <a:t>ا م</a:t>
            </a:r>
            <a:r>
              <a:rPr lang="ar-KW" dirty="0"/>
              <a:t>ُــ</a:t>
            </a:r>
            <a:r>
              <a:rPr lang="ar-SA" dirty="0"/>
              <a:t>خ</a:t>
            </a:r>
            <a:r>
              <a:rPr lang="ar-KW" dirty="0"/>
              <a:t>َــ</a:t>
            </a:r>
            <a:r>
              <a:rPr lang="ar-SA" dirty="0"/>
              <a:t>ل</a:t>
            </a:r>
            <a:r>
              <a:rPr lang="ar-KW" dirty="0"/>
              <a:t>ِّــ</a:t>
            </a:r>
            <a:r>
              <a:rPr lang="ar-SA" dirty="0"/>
              <a:t>ص</a:t>
            </a:r>
            <a:r>
              <a:rPr lang="ar-KW" dirty="0"/>
              <a:t>ــ</a:t>
            </a:r>
            <a:r>
              <a:rPr lang="ar-SA" dirty="0"/>
              <a:t>ي </a:t>
            </a:r>
            <a:br>
              <a:rPr lang="ar-SA" dirty="0"/>
            </a:br>
            <a:r>
              <a:rPr lang="ar-SA" dirty="0"/>
              <a:t>م</a:t>
            </a:r>
            <a:r>
              <a:rPr lang="ar-KW" dirty="0"/>
              <a:t>ــ</a:t>
            </a:r>
            <a:r>
              <a:rPr lang="ar-SA" dirty="0"/>
              <a:t>ا أ</a:t>
            </a:r>
            <a:r>
              <a:rPr lang="ar-KW" dirty="0"/>
              <a:t>َ</a:t>
            </a:r>
            <a:r>
              <a:rPr lang="ar-SA" dirty="0"/>
              <a:t>ع</a:t>
            </a:r>
            <a:r>
              <a:rPr lang="ar-KW" dirty="0"/>
              <a:t>ْــ</a:t>
            </a:r>
            <a:r>
              <a:rPr lang="ar-SA" dirty="0"/>
              <a:t>ظ</a:t>
            </a:r>
            <a:r>
              <a:rPr lang="ar-KW" dirty="0"/>
              <a:t>َــ</a:t>
            </a:r>
            <a:r>
              <a:rPr lang="ar-SA" dirty="0"/>
              <a:t>م</a:t>
            </a:r>
            <a:r>
              <a:rPr lang="ar-KW" dirty="0"/>
              <a:t>َــ</a:t>
            </a:r>
            <a:r>
              <a:rPr lang="ar-SA" dirty="0"/>
              <a:t>ك .. م</a:t>
            </a:r>
            <a:r>
              <a:rPr lang="ar-KW" dirty="0"/>
              <a:t>ــ</a:t>
            </a:r>
            <a:r>
              <a:rPr lang="ar-SA" dirty="0"/>
              <a:t>ا أ</a:t>
            </a:r>
            <a:r>
              <a:rPr lang="ar-KW" dirty="0"/>
              <a:t>َ</a:t>
            </a:r>
            <a:r>
              <a:rPr lang="ar-SA" dirty="0"/>
              <a:t>ع</a:t>
            </a:r>
            <a:r>
              <a:rPr lang="ar-KW" dirty="0"/>
              <a:t>ْــ</a:t>
            </a:r>
            <a:r>
              <a:rPr lang="ar-SA" dirty="0"/>
              <a:t>ظ</a:t>
            </a:r>
            <a:r>
              <a:rPr lang="ar-KW" dirty="0"/>
              <a:t>َــ</a:t>
            </a:r>
            <a:r>
              <a:rPr lang="ar-SA" dirty="0"/>
              <a:t>م</a:t>
            </a:r>
            <a:r>
              <a:rPr lang="ar-KW" dirty="0"/>
              <a:t>َــ</a:t>
            </a:r>
            <a:r>
              <a:rPr lang="ar-SA" dirty="0"/>
              <a:t>ك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Then sings my soul, my Savior God to Thee </a:t>
            </a:r>
          </a:p>
          <a:p>
            <a:r>
              <a:rPr lang="en-US" dirty="0"/>
              <a:t>How great Thou art, how great Thou art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Nafsī</a:t>
            </a:r>
            <a:r>
              <a:rPr lang="en-US" dirty="0"/>
              <a:t> </a:t>
            </a:r>
            <a:r>
              <a:rPr lang="en-US" dirty="0" err="1"/>
              <a:t>Tughannī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Mukhall</a:t>
            </a:r>
            <a:r>
              <a:rPr lang="en-GB" dirty="0"/>
              <a:t>e</a:t>
            </a:r>
            <a:r>
              <a:rPr lang="en-US" dirty="0" err="1"/>
              <a:t>ṣī</a:t>
            </a:r>
            <a:endParaRPr lang="en-US" dirty="0"/>
          </a:p>
          <a:p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A‘ẓamak</a:t>
            </a:r>
            <a:r>
              <a:rPr lang="en-US" dirty="0"/>
              <a:t> .. </a:t>
            </a:r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A‘ẓamak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39405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إذ</a:t>
            </a:r>
            <a:r>
              <a:rPr lang="ar-KW" dirty="0"/>
              <a:t>ْ</a:t>
            </a:r>
            <a:r>
              <a:rPr lang="ar-SA" dirty="0"/>
              <a:t> ي</a:t>
            </a:r>
            <a:r>
              <a:rPr lang="ar-KW" dirty="0"/>
              <a:t>َـ</a:t>
            </a:r>
            <a:r>
              <a:rPr lang="ar-SA" dirty="0"/>
              <a:t>ظ</a:t>
            </a:r>
            <a:r>
              <a:rPr lang="ar-KW" dirty="0"/>
              <a:t>ـ</a:t>
            </a:r>
            <a:r>
              <a:rPr lang="ar-SA" dirty="0"/>
              <a:t>ه</a:t>
            </a:r>
            <a:r>
              <a:rPr lang="ar-KW" dirty="0"/>
              <a:t>ــ</a:t>
            </a:r>
            <a:r>
              <a:rPr lang="ar-SA" dirty="0"/>
              <a:t>ر</a:t>
            </a:r>
            <a:r>
              <a:rPr lang="ar-KW" dirty="0"/>
              <a:t>ُ</a:t>
            </a:r>
            <a:r>
              <a:rPr lang="ar-SA" dirty="0"/>
              <a:t> الم</a:t>
            </a:r>
            <a:r>
              <a:rPr lang="ar-KW" dirty="0"/>
              <a:t>ـ</a:t>
            </a:r>
            <a:r>
              <a:rPr lang="ar-SA" dirty="0"/>
              <a:t>س</a:t>
            </a:r>
            <a:r>
              <a:rPr lang="ar-KW" dirty="0"/>
              <a:t>ـ</a:t>
            </a:r>
            <a:r>
              <a:rPr lang="ar-SA" dirty="0"/>
              <a:t>ي</a:t>
            </a:r>
            <a:r>
              <a:rPr lang="ar-KW" dirty="0"/>
              <a:t>ـ</a:t>
            </a:r>
            <a:r>
              <a:rPr lang="ar-SA" dirty="0"/>
              <a:t>ح</a:t>
            </a:r>
            <a:r>
              <a:rPr lang="ar-KW" dirty="0"/>
              <a:t>ُ</a:t>
            </a:r>
            <a:r>
              <a:rPr lang="ar-SA" dirty="0"/>
              <a:t> ب</a:t>
            </a:r>
            <a:r>
              <a:rPr lang="ar-KW" dirty="0"/>
              <a:t>ـ</a:t>
            </a:r>
            <a:r>
              <a:rPr lang="ar-SA" dirty="0"/>
              <a:t>ان</a:t>
            </a:r>
            <a:r>
              <a:rPr lang="ar-KW" dirty="0"/>
              <a:t>ـ</a:t>
            </a:r>
            <a:r>
              <a:rPr lang="ar-SA" dirty="0"/>
              <a:t>ت</a:t>
            </a:r>
            <a:r>
              <a:rPr lang="ar-KW" dirty="0"/>
              <a:t>ِـ</a:t>
            </a:r>
            <a:r>
              <a:rPr lang="ar-SA" dirty="0"/>
              <a:t>ص</a:t>
            </a:r>
            <a:r>
              <a:rPr lang="ar-KW" dirty="0"/>
              <a:t>ــ</a:t>
            </a:r>
            <a:r>
              <a:rPr lang="ar-SA" dirty="0"/>
              <a:t>ار</a:t>
            </a:r>
            <a:r>
              <a:rPr lang="ar-KW" dirty="0"/>
              <a:t>ٍ</a:t>
            </a:r>
            <a:br>
              <a:rPr lang="ar-SA" dirty="0"/>
            </a:br>
            <a:r>
              <a:rPr lang="ar-SA" dirty="0"/>
              <a:t>ي</a:t>
            </a:r>
            <a:r>
              <a:rPr lang="ar-KW" dirty="0"/>
              <a:t>َــ</a:t>
            </a:r>
            <a:r>
              <a:rPr lang="ar-SA" dirty="0"/>
              <a:t>أخ</a:t>
            </a:r>
            <a:r>
              <a:rPr lang="ar-KW" dirty="0"/>
              <a:t>ُــ</a:t>
            </a:r>
            <a:r>
              <a:rPr lang="ar-SA" dirty="0"/>
              <a:t>ذ</a:t>
            </a:r>
            <a:r>
              <a:rPr lang="ar-KW" dirty="0"/>
              <a:t>ُ</a:t>
            </a:r>
            <a:r>
              <a:rPr lang="ar-SA" dirty="0"/>
              <a:t>ن</a:t>
            </a:r>
            <a:r>
              <a:rPr lang="ar-KW" dirty="0"/>
              <a:t>ـ</a:t>
            </a:r>
            <a:r>
              <a:rPr lang="ar-SA" dirty="0"/>
              <a:t>ي إل</a:t>
            </a:r>
            <a:r>
              <a:rPr lang="ar-KW" dirty="0"/>
              <a:t>ــ</a:t>
            </a:r>
            <a:r>
              <a:rPr lang="ar-SA" dirty="0"/>
              <a:t>ى الس</a:t>
            </a:r>
            <a:r>
              <a:rPr lang="ar-KW" dirty="0"/>
              <a:t>َّــ</a:t>
            </a:r>
            <a:r>
              <a:rPr lang="ar-SA" dirty="0"/>
              <a:t>م</a:t>
            </a:r>
            <a:r>
              <a:rPr lang="ar-KW" dirty="0"/>
              <a:t>ـ</a:t>
            </a:r>
            <a:r>
              <a:rPr lang="ar-SA" dirty="0"/>
              <a:t>ا ه</a:t>
            </a:r>
            <a:r>
              <a:rPr lang="ar-KW" dirty="0"/>
              <a:t>ُـ</a:t>
            </a:r>
            <a:r>
              <a:rPr lang="ar-SA" dirty="0"/>
              <a:t>ن</a:t>
            </a:r>
            <a:r>
              <a:rPr lang="ar-KW" dirty="0"/>
              <a:t>ـ</a:t>
            </a:r>
            <a:r>
              <a:rPr lang="ar-SA" dirty="0"/>
              <a:t>اك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When Christ shall come with shout of acclamation and lead me home, what joy shall fill my heart!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‛Edh </a:t>
            </a:r>
            <a:r>
              <a:rPr lang="en-US" dirty="0" err="1"/>
              <a:t>Yaẓharul</a:t>
            </a:r>
            <a:r>
              <a:rPr lang="en-US" dirty="0"/>
              <a:t> </a:t>
            </a:r>
            <a:r>
              <a:rPr lang="en-US" dirty="0" err="1"/>
              <a:t>Masīḥu</a:t>
            </a:r>
            <a:r>
              <a:rPr lang="en-US" dirty="0"/>
              <a:t> </a:t>
            </a:r>
            <a:r>
              <a:rPr lang="en-US" dirty="0" err="1"/>
              <a:t>bEntiṣār</a:t>
            </a:r>
            <a:r>
              <a:rPr lang="en-GB" dirty="0" err="1"/>
              <a:t>en</a:t>
            </a:r>
            <a:br>
              <a:rPr lang="en-GB" dirty="0"/>
            </a:br>
            <a:r>
              <a:rPr lang="en-US" dirty="0" err="1"/>
              <a:t>Ya‛khudhunī</a:t>
            </a:r>
            <a:r>
              <a:rPr lang="en-US" dirty="0"/>
              <a:t> ‛</a:t>
            </a:r>
            <a:r>
              <a:rPr lang="en-US" dirty="0" err="1"/>
              <a:t>Elā</a:t>
            </a:r>
            <a:r>
              <a:rPr lang="en-US" dirty="0"/>
              <a:t> </a:t>
            </a:r>
            <a:r>
              <a:rPr lang="en-US" dirty="0" err="1"/>
              <a:t>Ssamā</a:t>
            </a:r>
            <a:r>
              <a:rPr lang="en-US" dirty="0"/>
              <a:t> </a:t>
            </a:r>
            <a:r>
              <a:rPr lang="en-US" dirty="0" err="1"/>
              <a:t>Hunāk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6400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م</a:t>
            </a:r>
            <a:r>
              <a:rPr lang="ar-KW" dirty="0"/>
              <a:t>ُــ</a:t>
            </a:r>
            <a:r>
              <a:rPr lang="ar-SA" dirty="0"/>
              <a:t>ب</a:t>
            </a:r>
            <a:r>
              <a:rPr lang="ar-KW" dirty="0"/>
              <a:t>ــ</a:t>
            </a:r>
            <a:r>
              <a:rPr lang="ar-SA" dirty="0"/>
              <a:t>ت</a:t>
            </a:r>
            <a:r>
              <a:rPr lang="ar-KW" dirty="0"/>
              <a:t>َــ</a:t>
            </a:r>
            <a:r>
              <a:rPr lang="ar-SA" dirty="0"/>
              <a:t>ه</a:t>
            </a:r>
            <a:r>
              <a:rPr lang="ar-KW" dirty="0"/>
              <a:t>ــ</a:t>
            </a:r>
            <a:r>
              <a:rPr lang="ar-SA" dirty="0"/>
              <a:t>ج</a:t>
            </a:r>
            <a:r>
              <a:rPr lang="ar-KW" dirty="0"/>
              <a:t>ًـ</a:t>
            </a:r>
            <a:r>
              <a:rPr lang="ar-SA" dirty="0"/>
              <a:t>ا أس</a:t>
            </a:r>
            <a:r>
              <a:rPr lang="ar-KW" dirty="0"/>
              <a:t>ْــ</a:t>
            </a:r>
            <a:r>
              <a:rPr lang="ar-SA" dirty="0"/>
              <a:t>ج</a:t>
            </a:r>
            <a:r>
              <a:rPr lang="ar-KW" dirty="0"/>
              <a:t>ُــ</a:t>
            </a:r>
            <a:r>
              <a:rPr lang="ar-SA" dirty="0"/>
              <a:t>د</a:t>
            </a:r>
            <a:r>
              <a:rPr lang="ar-KW" dirty="0"/>
              <a:t>ُ</a:t>
            </a:r>
            <a:r>
              <a:rPr lang="ar-SA" dirty="0"/>
              <a:t> ب</a:t>
            </a:r>
            <a:r>
              <a:rPr lang="ar-KW" dirty="0"/>
              <a:t>ـ</a:t>
            </a:r>
            <a:r>
              <a:rPr lang="ar-SA" dirty="0"/>
              <a:t>اع</a:t>
            </a:r>
            <a:r>
              <a:rPr lang="ar-KW" dirty="0"/>
              <a:t>ْــ</a:t>
            </a:r>
            <a:r>
              <a:rPr lang="ar-SA" dirty="0"/>
              <a:t>ت</a:t>
            </a:r>
            <a:r>
              <a:rPr lang="ar-KW" dirty="0"/>
              <a:t>ــ</a:t>
            </a:r>
            <a:r>
              <a:rPr lang="ar-SA" dirty="0"/>
              <a:t>ب</a:t>
            </a:r>
            <a:r>
              <a:rPr lang="ar-KW" dirty="0"/>
              <a:t>ــ</a:t>
            </a:r>
            <a:r>
              <a:rPr lang="ar-SA" dirty="0"/>
              <a:t>ار</a:t>
            </a:r>
            <a:r>
              <a:rPr lang="ar-KW" dirty="0"/>
              <a:t>ٍ</a:t>
            </a:r>
            <a:br>
              <a:rPr lang="ar-SA" dirty="0"/>
            </a:br>
            <a:r>
              <a:rPr lang="ar-SA" dirty="0"/>
              <a:t>ل</a:t>
            </a:r>
            <a:r>
              <a:rPr lang="ar-KW" dirty="0"/>
              <a:t>ــ</a:t>
            </a:r>
            <a:r>
              <a:rPr lang="ar-SA" dirty="0"/>
              <a:t>ه</a:t>
            </a:r>
            <a:r>
              <a:rPr lang="ar-KW" dirty="0"/>
              <a:t>ُ</a:t>
            </a:r>
            <a:r>
              <a:rPr lang="ar-SA" dirty="0"/>
              <a:t> </a:t>
            </a:r>
            <a:r>
              <a:rPr lang="ar-KW" dirty="0"/>
              <a:t>مُـــرَنِّـــمًــا</a:t>
            </a:r>
            <a:r>
              <a:rPr lang="ar-SA" dirty="0"/>
              <a:t> "مــا أَعْــظَــمَــك"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Then I shall bow in humble adoration </a:t>
            </a:r>
          </a:p>
          <a:p>
            <a:r>
              <a:rPr lang="en-US" sz="4000" dirty="0"/>
              <a:t>And then proclaim, my God, how great Thou art!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Mubtahejan</a:t>
            </a:r>
            <a:r>
              <a:rPr lang="en-US" dirty="0"/>
              <a:t> ‛</a:t>
            </a:r>
            <a:r>
              <a:rPr lang="en-US" dirty="0" err="1"/>
              <a:t>Asjudu</a:t>
            </a:r>
            <a:r>
              <a:rPr lang="en-US" dirty="0"/>
              <a:t> </a:t>
            </a:r>
            <a:r>
              <a:rPr lang="en-US" dirty="0" err="1"/>
              <a:t>bE‘tibāren</a:t>
            </a:r>
            <a:endParaRPr lang="en-US" dirty="0"/>
          </a:p>
          <a:p>
            <a:r>
              <a:rPr lang="en-US" dirty="0" err="1"/>
              <a:t>Lahu</a:t>
            </a:r>
            <a:r>
              <a:rPr lang="en-US" dirty="0"/>
              <a:t> </a:t>
            </a:r>
            <a:r>
              <a:rPr lang="en-US" dirty="0" err="1"/>
              <a:t>Muranniman</a:t>
            </a:r>
            <a:r>
              <a:rPr lang="en-US" dirty="0"/>
              <a:t> “</a:t>
            </a:r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A‘ẓamak</a:t>
            </a:r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29134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ن</a:t>
            </a:r>
            <a:r>
              <a:rPr lang="ar-KW" dirty="0"/>
              <a:t>َــ</a:t>
            </a:r>
            <a:r>
              <a:rPr lang="ar-SA" dirty="0"/>
              <a:t>ف</a:t>
            </a:r>
            <a:r>
              <a:rPr lang="ar-KW" dirty="0"/>
              <a:t>ْــ</a:t>
            </a:r>
            <a:r>
              <a:rPr lang="ar-SA" dirty="0"/>
              <a:t>س</a:t>
            </a:r>
            <a:r>
              <a:rPr lang="ar-KW" dirty="0"/>
              <a:t>ـ</a:t>
            </a:r>
            <a:r>
              <a:rPr lang="ar-SA" dirty="0"/>
              <a:t>ي ت</a:t>
            </a:r>
            <a:r>
              <a:rPr lang="ar-KW" dirty="0"/>
              <a:t>ُـ</a:t>
            </a:r>
            <a:r>
              <a:rPr lang="ar-SA" dirty="0"/>
              <a:t>غ</a:t>
            </a:r>
            <a:r>
              <a:rPr lang="ar-KW" dirty="0"/>
              <a:t>ــ</a:t>
            </a:r>
            <a:r>
              <a:rPr lang="ar-SA" dirty="0"/>
              <a:t>ن</a:t>
            </a:r>
            <a:r>
              <a:rPr lang="ar-KW" dirty="0"/>
              <a:t>ِّــ</a:t>
            </a:r>
            <a:r>
              <a:rPr lang="ar-SA" dirty="0"/>
              <a:t>ي ي</a:t>
            </a:r>
            <a:r>
              <a:rPr lang="ar-KW" dirty="0"/>
              <a:t>ـ</a:t>
            </a:r>
            <a:r>
              <a:rPr lang="ar-SA" dirty="0"/>
              <a:t>ا م</a:t>
            </a:r>
            <a:r>
              <a:rPr lang="ar-KW" dirty="0"/>
              <a:t>ُــ</a:t>
            </a:r>
            <a:r>
              <a:rPr lang="ar-SA" dirty="0"/>
              <a:t>خ</a:t>
            </a:r>
            <a:r>
              <a:rPr lang="ar-KW" dirty="0"/>
              <a:t>َــ</a:t>
            </a:r>
            <a:r>
              <a:rPr lang="ar-SA" dirty="0"/>
              <a:t>ل</a:t>
            </a:r>
            <a:r>
              <a:rPr lang="ar-KW" dirty="0"/>
              <a:t>ِّــ</a:t>
            </a:r>
            <a:r>
              <a:rPr lang="ar-SA" dirty="0"/>
              <a:t>ص</a:t>
            </a:r>
            <a:r>
              <a:rPr lang="ar-KW" dirty="0"/>
              <a:t>ــ</a:t>
            </a:r>
            <a:r>
              <a:rPr lang="ar-SA" dirty="0"/>
              <a:t>ي </a:t>
            </a:r>
            <a:br>
              <a:rPr lang="ar-SA" dirty="0"/>
            </a:br>
            <a:r>
              <a:rPr lang="ar-SA" dirty="0"/>
              <a:t>م</a:t>
            </a:r>
            <a:r>
              <a:rPr lang="ar-KW" dirty="0"/>
              <a:t>ــ</a:t>
            </a:r>
            <a:r>
              <a:rPr lang="ar-SA" dirty="0"/>
              <a:t>ا أ</a:t>
            </a:r>
            <a:r>
              <a:rPr lang="ar-KW" dirty="0"/>
              <a:t>َ</a:t>
            </a:r>
            <a:r>
              <a:rPr lang="ar-SA" dirty="0"/>
              <a:t>ع</a:t>
            </a:r>
            <a:r>
              <a:rPr lang="ar-KW" dirty="0"/>
              <a:t>ْــ</a:t>
            </a:r>
            <a:r>
              <a:rPr lang="ar-SA" dirty="0"/>
              <a:t>ظ</a:t>
            </a:r>
            <a:r>
              <a:rPr lang="ar-KW" dirty="0"/>
              <a:t>َــ</a:t>
            </a:r>
            <a:r>
              <a:rPr lang="ar-SA" dirty="0"/>
              <a:t>م</a:t>
            </a:r>
            <a:r>
              <a:rPr lang="ar-KW" dirty="0"/>
              <a:t>َــ</a:t>
            </a:r>
            <a:r>
              <a:rPr lang="ar-SA" dirty="0"/>
              <a:t>ك .. م</a:t>
            </a:r>
            <a:r>
              <a:rPr lang="ar-KW" dirty="0"/>
              <a:t>ــ</a:t>
            </a:r>
            <a:r>
              <a:rPr lang="ar-SA" dirty="0"/>
              <a:t>ا أ</a:t>
            </a:r>
            <a:r>
              <a:rPr lang="ar-KW" dirty="0"/>
              <a:t>َ</a:t>
            </a:r>
            <a:r>
              <a:rPr lang="ar-SA" dirty="0"/>
              <a:t>ع</a:t>
            </a:r>
            <a:r>
              <a:rPr lang="ar-KW" dirty="0"/>
              <a:t>ْــ</a:t>
            </a:r>
            <a:r>
              <a:rPr lang="ar-SA" dirty="0"/>
              <a:t>ظ</a:t>
            </a:r>
            <a:r>
              <a:rPr lang="ar-KW" dirty="0"/>
              <a:t>َــ</a:t>
            </a:r>
            <a:r>
              <a:rPr lang="ar-SA" dirty="0"/>
              <a:t>م</a:t>
            </a:r>
            <a:r>
              <a:rPr lang="ar-KW" dirty="0"/>
              <a:t>َــ</a:t>
            </a:r>
            <a:r>
              <a:rPr lang="ar-SA" dirty="0"/>
              <a:t>ك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Then sings my soul, my Savior God to Thee </a:t>
            </a:r>
          </a:p>
          <a:p>
            <a:r>
              <a:rPr lang="en-US" dirty="0"/>
              <a:t>How great Thou art, how great Thou art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Nafsī</a:t>
            </a:r>
            <a:r>
              <a:rPr lang="en-US" dirty="0"/>
              <a:t> </a:t>
            </a:r>
            <a:r>
              <a:rPr lang="en-US" dirty="0" err="1"/>
              <a:t>Tughannī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Mukhall</a:t>
            </a:r>
            <a:r>
              <a:rPr lang="en-GB" dirty="0"/>
              <a:t>e</a:t>
            </a:r>
            <a:r>
              <a:rPr lang="en-US" dirty="0" err="1"/>
              <a:t>ṣī</a:t>
            </a:r>
            <a:endParaRPr lang="en-US" dirty="0"/>
          </a:p>
          <a:p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A‘ẓamak</a:t>
            </a:r>
            <a:r>
              <a:rPr lang="en-US" dirty="0"/>
              <a:t> .. </a:t>
            </a:r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A‘ẓamak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05615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339</TotalTime>
  <Words>548</Words>
  <Application>Microsoft Office PowerPoint</Application>
  <PresentationFormat>Widescreen</PresentationFormat>
  <Paragraphs>53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Office Theme</vt:lpstr>
      <vt:lpstr>مــا أَعْــظَــمَــك</vt:lpstr>
      <vt:lpstr>يـا سَــيِّــدي لـمَّـا أرى نُـجــومَـك وكــلَّ ما يــدورُ فـي الأفْــلاك</vt:lpstr>
      <vt:lpstr>أسمعُ صَوتَ الرَّعــدِ فــي غُــيــومِــك وكُــلَّـهـا قــدْ صَــنَــعَــتْ يَـــداك</vt:lpstr>
      <vt:lpstr>نَــفْــسـي تُـغــنِّــي يـا مُــخَــلِّــصــي  مــا أَعْــظَــمَــك .. مــا أَعْــظَــمَــك </vt:lpstr>
      <vt:lpstr>وكلَّما ذكرتُ كـيــفَ ربِّــي قَــد بــذلَ ابــنَــهُ عــنِ الخُــطــاه</vt:lpstr>
      <vt:lpstr>بِــمــوتِــهِ أزالَ كُـــلَّ ذَنــبــي وَردَّنــي للـسَّــيــرِ فــي رِضــاه</vt:lpstr>
      <vt:lpstr>نَــفْــسـي تُـغــنِّــي يـا مُــخَــلِّــصــي  مــا أَعْــظَــمَــك .. مــا أَعْــظَــمَــك </vt:lpstr>
      <vt:lpstr>إذْ يَـظـهــرُ المـسـيـحُ بـانـتِـصــارٍ يَــأخُــذُنـي إلــى السَّــمـا هُـنـاك</vt:lpstr>
      <vt:lpstr>مُــبــتَــهــجًـا أسْــجُــدُ بـاعْــتــبــارٍ لــهُ مُـــرَنِّـــمًــا "مــا أَعْــظَــمَــك" </vt:lpstr>
      <vt:lpstr>نَــفْــسـي تُـغــنِّــي يـا مُــخَــلِّــصــي  مــا أَعْــظَــمَــك .. مــا أَعْــظَــمَــك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Mā ‛A‘ẓamak - ما أعظمك</dc:title>
  <dc:subject>How Great Thou Art</dc:subject>
  <dc:creator>Nizar Fares</dc:creator>
  <cp:lastModifiedBy>Honey Funny</cp:lastModifiedBy>
  <cp:revision>82</cp:revision>
  <dcterms:created xsi:type="dcterms:W3CDTF">2014-06-01T05:24:09Z</dcterms:created>
  <dcterms:modified xsi:type="dcterms:W3CDTF">2018-10-06T17:57:47Z</dcterms:modified>
  <cp:category/>
</cp:coreProperties>
</file>