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1"/>
  </p:notesMasterIdLst>
  <p:sldIdLst>
    <p:sldId id="274" r:id="rId2"/>
    <p:sldId id="257" r:id="rId3"/>
    <p:sldId id="267" r:id="rId4"/>
    <p:sldId id="258" r:id="rId5"/>
    <p:sldId id="268" r:id="rId6"/>
    <p:sldId id="260" r:id="rId7"/>
    <p:sldId id="271" r:id="rId8"/>
    <p:sldId id="282" r:id="rId9"/>
    <p:sldId id="28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8" autoAdjust="0"/>
    <p:restoredTop sz="94728"/>
  </p:normalViewPr>
  <p:slideViewPr>
    <p:cSldViewPr snapToGrid="0" snapToObjects="1">
      <p:cViewPr varScale="1">
        <p:scale>
          <a:sx n="79" d="100"/>
          <a:sy n="79" d="100"/>
        </p:scale>
        <p:origin x="168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06/10/2018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401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2771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425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4"/>
            <a:ext cx="11884120" cy="10058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dirty="0"/>
              <a:t>مـــامـــا وبـــابــــا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1836187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Mom and Dad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050791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 err="1"/>
              <a:t>Māmā</a:t>
            </a:r>
            <a:r>
              <a:rPr lang="en-US" sz="4800" dirty="0"/>
              <a:t> </a:t>
            </a:r>
            <a:r>
              <a:rPr lang="en-US" sz="4800" dirty="0" err="1"/>
              <a:t>wBāBā</a:t>
            </a:r>
            <a:endParaRPr lang="en-US" sz="480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7FEE0E0-2EEE-4FC8-A529-BCC3FCE396F0}"/>
              </a:ext>
            </a:extLst>
          </p:cNvPr>
          <p:cNvSpPr txBox="1">
            <a:spLocks noChangeAspect="1"/>
          </p:cNvSpPr>
          <p:nvPr/>
        </p:nvSpPr>
        <p:spPr>
          <a:xfrm>
            <a:off x="182880" y="5010024"/>
            <a:ext cx="479552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dirty="0"/>
              <a:t>توزيع: إيــاد حــــدّاد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5C67D4D1-694F-4D0B-B56F-382F40326A9D}"/>
              </a:ext>
            </a:extLst>
          </p:cNvPr>
          <p:cNvSpPr txBox="1">
            <a:spLocks noChangeAspect="1"/>
          </p:cNvSpPr>
          <p:nvPr/>
        </p:nvSpPr>
        <p:spPr>
          <a:xfrm>
            <a:off x="182880" y="5549743"/>
            <a:ext cx="479552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latin typeface="Calibri" panose="020F0502020204030204" pitchFamily="34" charset="0"/>
              </a:rPr>
              <a:t>Tawzī</a:t>
            </a:r>
            <a:r>
              <a:rPr lang="en-US" sz="3200" dirty="0">
                <a:latin typeface="Calibri" panose="020F0502020204030204" pitchFamily="34" charset="0"/>
              </a:rPr>
              <a:t>‘: </a:t>
            </a:r>
            <a:r>
              <a:rPr lang="en-US" sz="3200" dirty="0" err="1">
                <a:latin typeface="Calibri" panose="020F0502020204030204" pitchFamily="34" charset="0"/>
              </a:rPr>
              <a:t>Eyad</a:t>
            </a:r>
            <a:r>
              <a:rPr lang="en-US" sz="3200" dirty="0">
                <a:latin typeface="Calibri" panose="020F0502020204030204" pitchFamily="34" charset="0"/>
              </a:rPr>
              <a:t> Haddad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2255C95-661C-43DB-9ABE-D9727D693D00}"/>
              </a:ext>
            </a:extLst>
          </p:cNvPr>
          <p:cNvSpPr txBox="1">
            <a:spLocks noChangeAspect="1"/>
          </p:cNvSpPr>
          <p:nvPr/>
        </p:nvSpPr>
        <p:spPr>
          <a:xfrm>
            <a:off x="6400800" y="5010024"/>
            <a:ext cx="566928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dirty="0"/>
              <a:t>كلمات وتلحين: نزار فارس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F0546548-44C0-4035-B41B-C4EA8FCB7A4D}"/>
              </a:ext>
            </a:extLst>
          </p:cNvPr>
          <p:cNvSpPr txBox="1">
            <a:spLocks noChangeAspect="1"/>
          </p:cNvSpPr>
          <p:nvPr/>
        </p:nvSpPr>
        <p:spPr>
          <a:xfrm>
            <a:off x="6400800" y="5549743"/>
            <a:ext cx="566928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latin typeface="Calibri" panose="020F0502020204030204" pitchFamily="34" charset="0"/>
              </a:rPr>
              <a:t>Kalimāt</a:t>
            </a:r>
            <a:r>
              <a:rPr lang="en-US" sz="3200" dirty="0">
                <a:latin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</a:rPr>
              <a:t>waTalḥīn</a:t>
            </a:r>
            <a:r>
              <a:rPr lang="en-US" sz="3200" dirty="0">
                <a:latin typeface="Calibri" panose="020F0502020204030204" pitchFamily="34" charset="0"/>
              </a:rPr>
              <a:t>: Nizar Fares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5B68FC89-A660-439B-B28A-DD1AC5ADEA56}"/>
              </a:ext>
            </a:extLst>
          </p:cNvPr>
          <p:cNvSpPr txBox="1">
            <a:spLocks noChangeAspect="1"/>
          </p:cNvSpPr>
          <p:nvPr/>
        </p:nvSpPr>
        <p:spPr>
          <a:xfrm>
            <a:off x="6400800" y="6126480"/>
            <a:ext cx="566928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Lyrics and Music by: Nizar Fares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058B50C0-3745-4D5B-A118-33F2B257C7EA}"/>
              </a:ext>
            </a:extLst>
          </p:cNvPr>
          <p:cNvSpPr txBox="1">
            <a:spLocks noChangeAspect="1"/>
          </p:cNvSpPr>
          <p:nvPr/>
        </p:nvSpPr>
        <p:spPr>
          <a:xfrm>
            <a:off x="182880" y="6126480"/>
            <a:ext cx="479552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Arranged by: </a:t>
            </a: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Eyad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 Haddad</a:t>
            </a:r>
          </a:p>
        </p:txBody>
      </p:sp>
    </p:spTree>
    <p:extLst>
      <p:ext uri="{BB962C8B-B14F-4D97-AF65-F5344CB8AC3E}">
        <p14:creationId xmlns:p14="http://schemas.microsoft.com/office/powerpoint/2010/main" val="404361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مِــن قَــبِــل مــا كِــنِــت </a:t>
            </a:r>
            <a:r>
              <a:rPr lang="ar-KW" dirty="0" err="1"/>
              <a:t>إِحــكـــي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ومِــن قَــبِــل مــا كِــنِــت </a:t>
            </a:r>
            <a:r>
              <a:rPr lang="ar-KW" dirty="0" err="1"/>
              <a:t>إِمْــشـــي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Before I started to talk</a:t>
            </a:r>
            <a:br>
              <a:rPr lang="en-US" dirty="0"/>
            </a:br>
            <a:r>
              <a:rPr lang="en-US" dirty="0"/>
              <a:t>and before I started to walk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Min ‛Abel </a:t>
            </a:r>
            <a:r>
              <a:rPr lang="en-US" dirty="0" err="1"/>
              <a:t>Mā</a:t>
            </a:r>
            <a:r>
              <a:rPr lang="en-US" dirty="0"/>
              <a:t> Kinit ‛</a:t>
            </a:r>
            <a:r>
              <a:rPr lang="en-US" dirty="0" err="1"/>
              <a:t>E</a:t>
            </a:r>
            <a:r>
              <a:rPr lang="en-US" dirty="0" err="1">
                <a:ea typeface="Calibri" panose="020F0502020204030204" pitchFamily="34" charset="0"/>
              </a:rPr>
              <a:t>ḥkī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wMin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/>
              <a:t>‛Abel </a:t>
            </a:r>
            <a:r>
              <a:rPr lang="en-US" dirty="0" err="1"/>
              <a:t>Mā</a:t>
            </a:r>
            <a:r>
              <a:rPr lang="en-US" dirty="0"/>
              <a:t> Kinit ‛</a:t>
            </a:r>
            <a:r>
              <a:rPr lang="en-US" dirty="0" err="1"/>
              <a:t>Emsh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نـــامْ وفَــتِّــحْــهُـــن عِــيْــنَــــيِّ </a:t>
            </a:r>
            <a:br>
              <a:rPr lang="ar-KW" dirty="0"/>
            </a:br>
            <a:r>
              <a:rPr lang="ar-KW" dirty="0" err="1"/>
              <a:t>عَــحُــبــكُــن</a:t>
            </a:r>
            <a:r>
              <a:rPr lang="ar-KW" dirty="0"/>
              <a:t> يــا إِمِّـــي </a:t>
            </a:r>
            <a:r>
              <a:rPr lang="ar-KW" dirty="0" err="1"/>
              <a:t>وبَــيِّــــي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slept and woke up to your love </a:t>
            </a:r>
            <a:br>
              <a:rPr lang="en-US" dirty="0"/>
            </a:br>
            <a:r>
              <a:rPr lang="en-US" dirty="0"/>
              <a:t>oh my Mom and Dad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N</a:t>
            </a:r>
            <a:r>
              <a:rPr lang="en-US" dirty="0" err="1"/>
              <a:t>ām</a:t>
            </a:r>
            <a:r>
              <a:rPr lang="en-US" dirty="0"/>
              <a:t> </a:t>
            </a:r>
            <a:r>
              <a:rPr lang="en-US" dirty="0" err="1"/>
              <a:t>wFatteḥhun</a:t>
            </a:r>
            <a:r>
              <a:rPr lang="en-US" dirty="0"/>
              <a:t> ‘</a:t>
            </a:r>
            <a:r>
              <a:rPr lang="en-US" dirty="0" err="1"/>
              <a:t>Enayyī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‘</a:t>
            </a:r>
            <a:r>
              <a:rPr lang="en-US" dirty="0" err="1"/>
              <a:t>aḤubkun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Emmī</a:t>
            </a:r>
            <a:r>
              <a:rPr lang="en-US" dirty="0"/>
              <a:t> </a:t>
            </a:r>
            <a:r>
              <a:rPr lang="en-US" dirty="0" err="1"/>
              <a:t>wBayyī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203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يــا رَبِّـــي خَـلِّــيــلــــي عَــيْــلــتـــي </a:t>
            </a:r>
            <a:br>
              <a:rPr lang="ar-KW" dirty="0"/>
            </a:br>
            <a:r>
              <a:rPr lang="ar-KW" dirty="0" err="1"/>
              <a:t>خَــيِّــي</a:t>
            </a:r>
            <a:r>
              <a:rPr lang="en-US" dirty="0"/>
              <a:t> </a:t>
            </a:r>
            <a:r>
              <a:rPr lang="ar-KW" dirty="0"/>
              <a:t>وأُخــتــي وأَهِـــــل بَـيْــتــــي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God, please keep my family safe</a:t>
            </a:r>
            <a:br>
              <a:rPr lang="en-US" dirty="0"/>
            </a:br>
            <a:r>
              <a:rPr lang="en-US" dirty="0"/>
              <a:t>My sister, my brother and my siblings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Khallīlī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/>
              <a:t>‘</a:t>
            </a:r>
            <a:r>
              <a:rPr lang="en-US" dirty="0" err="1"/>
              <a:t>Aylt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/>
              <a:t>Khayyī</a:t>
            </a:r>
            <a:r>
              <a:rPr lang="en-US" dirty="0"/>
              <a:t>  </a:t>
            </a:r>
            <a:r>
              <a:rPr lang="en-US" dirty="0" err="1"/>
              <a:t>w‛Ukhtī</a:t>
            </a:r>
            <a:r>
              <a:rPr lang="en-US" dirty="0"/>
              <a:t> </a:t>
            </a:r>
            <a:r>
              <a:rPr lang="en-US" dirty="0" err="1"/>
              <a:t>w‛Ahel</a:t>
            </a:r>
            <a:r>
              <a:rPr lang="en-US" dirty="0"/>
              <a:t> </a:t>
            </a:r>
            <a:r>
              <a:rPr lang="en-US" dirty="0" err="1"/>
              <a:t>Bayt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09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بَــــدِّي حِـــبُّــــن ويْــحِــبُّــــونــــي </a:t>
            </a:r>
            <a:br>
              <a:rPr lang="ar-KW" dirty="0"/>
            </a:br>
            <a:r>
              <a:rPr lang="ar-KW" dirty="0"/>
              <a:t>هِــنِّــي الـلــي تِــعْــبــوا ورَبُّــونـــي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want to love them and they love me back </a:t>
            </a:r>
            <a:br>
              <a:rPr lang="en-US" dirty="0"/>
            </a:br>
            <a:r>
              <a:rPr lang="en-US" dirty="0"/>
              <a:t>They have invested of themselves raising me up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Badd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Ḥibbon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wiYḥibbūnī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Hinnī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Llī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Te</a:t>
            </a:r>
            <a:r>
              <a:rPr lang="en-US" dirty="0" err="1"/>
              <a:t>‘b</a:t>
            </a:r>
            <a:r>
              <a:rPr lang="en-US" dirty="0" err="1">
                <a:ea typeface="Calibri" panose="020F0502020204030204" pitchFamily="34" charset="0"/>
              </a:rPr>
              <a:t>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wRabbūnī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76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مــامــا </a:t>
            </a:r>
            <a:r>
              <a:rPr lang="ar-KW" dirty="0" err="1"/>
              <a:t>بِــتْــقِـــلِّــــــي</a:t>
            </a:r>
            <a:r>
              <a:rPr lang="ar-KW" dirty="0"/>
              <a:t> نــامـــــي </a:t>
            </a:r>
            <a:br>
              <a:rPr lang="ar-KW" dirty="0"/>
            </a:br>
            <a:r>
              <a:rPr lang="ar-KW" dirty="0"/>
              <a:t>وبــابــا عَــنِّــــي </a:t>
            </a:r>
            <a:r>
              <a:rPr lang="ar-KW" dirty="0" err="1"/>
              <a:t>بِــيْـحـــامـــــي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Mommy says go to sleep </a:t>
            </a:r>
            <a:br>
              <a:rPr lang="en-US" dirty="0"/>
            </a:br>
            <a:r>
              <a:rPr lang="en-US" dirty="0"/>
              <a:t>but Daddy defends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Māmā</a:t>
            </a:r>
            <a:r>
              <a:rPr lang="en-US" dirty="0"/>
              <a:t> </a:t>
            </a:r>
            <a:r>
              <a:rPr lang="en-US" dirty="0" err="1"/>
              <a:t>biT‛ellī</a:t>
            </a:r>
            <a:r>
              <a:rPr lang="en-US" dirty="0"/>
              <a:t> </a:t>
            </a:r>
            <a:r>
              <a:rPr lang="en-US" dirty="0" err="1"/>
              <a:t>Nāmī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wBāBā</a:t>
            </a:r>
            <a:r>
              <a:rPr lang="en-US" dirty="0"/>
              <a:t> ‘</a:t>
            </a:r>
            <a:r>
              <a:rPr lang="en-US" dirty="0" err="1"/>
              <a:t>Annī</a:t>
            </a:r>
            <a:r>
              <a:rPr lang="en-US" dirty="0"/>
              <a:t> </a:t>
            </a:r>
            <a:r>
              <a:rPr lang="en-US" dirty="0" err="1"/>
              <a:t>biY</a:t>
            </a:r>
            <a:r>
              <a:rPr lang="en-US" dirty="0" err="1">
                <a:ea typeface="Calibri" panose="020F0502020204030204" pitchFamily="34" charset="0"/>
              </a:rPr>
              <a:t>ḥ</a:t>
            </a:r>
            <a:r>
              <a:rPr lang="en-US" dirty="0" err="1"/>
              <a:t>āmī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93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كِــلّ يَــوْم </a:t>
            </a:r>
            <a:r>
              <a:rPr lang="ar-KW" dirty="0" err="1"/>
              <a:t>بـيَـعْـطـونـي</a:t>
            </a:r>
            <a:r>
              <a:rPr lang="ar-KW" dirty="0"/>
              <a:t> الأَفْــضَــل </a:t>
            </a:r>
            <a:br>
              <a:rPr lang="ar-KW" dirty="0"/>
            </a:br>
            <a:r>
              <a:rPr lang="ar-KW" dirty="0"/>
              <a:t>حَــتَّـــى مِــــن دُون مــــا </a:t>
            </a:r>
            <a:r>
              <a:rPr lang="ar-KW" dirty="0" err="1"/>
              <a:t>إِســــــأَل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Everyday they give me their best </a:t>
            </a:r>
            <a:br>
              <a:rPr lang="en-US" dirty="0"/>
            </a:br>
            <a:r>
              <a:rPr lang="en-US" dirty="0"/>
              <a:t>Even without me asking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Kil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Yawm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bYa</a:t>
            </a:r>
            <a:r>
              <a:rPr lang="en-US" dirty="0" err="1"/>
              <a:t>‘</a:t>
            </a:r>
            <a:r>
              <a:rPr lang="en-US" dirty="0" err="1">
                <a:ea typeface="Calibri" panose="020F0502020204030204" pitchFamily="34" charset="0"/>
              </a:rPr>
              <a:t>ṭūn</a:t>
            </a:r>
            <a:r>
              <a:rPr lang="en-US" dirty="0" err="1"/>
              <a:t>īl</a:t>
            </a:r>
            <a:r>
              <a:rPr lang="en-US" dirty="0"/>
              <a:t> ‛</a:t>
            </a:r>
            <a:r>
              <a:rPr lang="en-US" dirty="0" err="1"/>
              <a:t>Af</a:t>
            </a:r>
            <a:r>
              <a:rPr lang="en-US" dirty="0" err="1">
                <a:ea typeface="Calibri" panose="020F0502020204030204" pitchFamily="34" charset="0"/>
              </a:rPr>
              <a:t>ḍal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Ḥatt</a:t>
            </a:r>
            <a:r>
              <a:rPr lang="en-US" dirty="0" err="1"/>
              <a:t>ā</a:t>
            </a:r>
            <a:r>
              <a:rPr lang="en-US" dirty="0"/>
              <a:t> Min </a:t>
            </a:r>
            <a:r>
              <a:rPr lang="en-US" dirty="0" err="1"/>
              <a:t>D</a:t>
            </a:r>
            <a:r>
              <a:rPr lang="en-US" dirty="0" err="1">
                <a:ea typeface="Calibri" panose="020F0502020204030204" pitchFamily="34" charset="0"/>
              </a:rPr>
              <a:t>ūn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M</a:t>
            </a:r>
            <a:r>
              <a:rPr lang="en-US" dirty="0" err="1"/>
              <a:t>ā</a:t>
            </a:r>
            <a:r>
              <a:rPr lang="en-US" dirty="0"/>
              <a:t> ‛</a:t>
            </a:r>
            <a:r>
              <a:rPr lang="en-US" dirty="0" err="1"/>
              <a:t>Es‛al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35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يــا رَبِّـــي خَـلِّــيــلــــي عَــيْــلــتـــي </a:t>
            </a:r>
            <a:br>
              <a:rPr lang="ar-KW" dirty="0"/>
            </a:br>
            <a:r>
              <a:rPr lang="ar-KW" dirty="0" err="1"/>
              <a:t>خَــيِّــي</a:t>
            </a:r>
            <a:r>
              <a:rPr lang="en-US" dirty="0"/>
              <a:t> </a:t>
            </a:r>
            <a:r>
              <a:rPr lang="ar-KW" dirty="0"/>
              <a:t>وأُخــتــي وأَهِـــــل بَـيْــتــــي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God, please keep my family safe</a:t>
            </a:r>
            <a:br>
              <a:rPr lang="en-US" dirty="0"/>
            </a:br>
            <a:r>
              <a:rPr lang="en-US" dirty="0"/>
              <a:t>My sister, my brother and my siblings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Khallīlī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/>
              <a:t>‘</a:t>
            </a:r>
            <a:r>
              <a:rPr lang="en-US" dirty="0" err="1"/>
              <a:t>Aylt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/>
              <a:t>Khayyī</a:t>
            </a:r>
            <a:r>
              <a:rPr lang="en-US" dirty="0"/>
              <a:t>  </a:t>
            </a:r>
            <a:r>
              <a:rPr lang="en-US" dirty="0" err="1"/>
              <a:t>w‛Ukhtī</a:t>
            </a:r>
            <a:r>
              <a:rPr lang="en-US" dirty="0"/>
              <a:t> </a:t>
            </a:r>
            <a:r>
              <a:rPr lang="en-US" dirty="0" err="1"/>
              <a:t>w‛Ahel</a:t>
            </a:r>
            <a:r>
              <a:rPr lang="en-US" dirty="0"/>
              <a:t> </a:t>
            </a:r>
            <a:r>
              <a:rPr lang="en-US" dirty="0" err="1"/>
              <a:t>Bayt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75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بَــــدِّي حِـــبُّــــن ويْــحِــبُّــــونــــي </a:t>
            </a:r>
            <a:br>
              <a:rPr lang="ar-KW" dirty="0"/>
            </a:br>
            <a:r>
              <a:rPr lang="ar-KW" dirty="0"/>
              <a:t>هِــنِّــي الـلــي تِــعْــبــوا ورَبُّــونـــي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want to love them and they love me back </a:t>
            </a:r>
            <a:br>
              <a:rPr lang="en-US" dirty="0"/>
            </a:br>
            <a:r>
              <a:rPr lang="en-US" dirty="0"/>
              <a:t>They have invested of themselves raising me up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Badd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Ḥibbon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wiYḥibbūnī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Hinnī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Llī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Te</a:t>
            </a:r>
            <a:r>
              <a:rPr lang="en-US" dirty="0" err="1"/>
              <a:t>‘b</a:t>
            </a:r>
            <a:r>
              <a:rPr lang="en-US" dirty="0" err="1">
                <a:ea typeface="Calibri" panose="020F0502020204030204" pitchFamily="34" charset="0"/>
              </a:rPr>
              <a:t>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wRabbūnī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9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321</TotalTime>
  <Words>166</Words>
  <Application>Microsoft Office PowerPoint</Application>
  <PresentationFormat>Widescreen</PresentationFormat>
  <Paragraphs>34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2_Office Theme</vt:lpstr>
      <vt:lpstr>مـــامـــا وبـــابــــا</vt:lpstr>
      <vt:lpstr>مِــن قَــبِــل مــا كِــنِــت إِحــكـــي  ومِــن قَــبِــل مــا كِــنِــت إِمْــشـــي</vt:lpstr>
      <vt:lpstr>نـــامْ وفَــتِّــحْــهُـــن عِــيْــنَــــيِّ  عَــحُــبــكُــن يــا إِمِّـــي وبَــيِّــــي</vt:lpstr>
      <vt:lpstr>يــا رَبِّـــي خَـلِّــيــلــــي عَــيْــلــتـــي  خَــيِّــي وأُخــتــي وأَهِـــــل بَـيْــتــــي</vt:lpstr>
      <vt:lpstr>بَــــدِّي حِـــبُّــــن ويْــحِــبُّــــونــــي  هِــنِّــي الـلــي تِــعْــبــوا ورَبُّــونـــي</vt:lpstr>
      <vt:lpstr>مــامــا بِــتْــقِـــلِّــــــي نــامـــــي  وبــابــا عَــنِّــــي بِــيْـحـــامـــــي</vt:lpstr>
      <vt:lpstr>كِــلّ يَــوْم بـيَـعْـطـونـي الأَفْــضَــل  حَــتَّـــى مِــــن دُون مــــا إِســــــأَل</vt:lpstr>
      <vt:lpstr>يــا رَبِّـــي خَـلِّــيــلــــي عَــيْــلــتـــي  خَــيِّــي وأُخــتــي وأَهِـــــل بَـيْــتــــي</vt:lpstr>
      <vt:lpstr>بَــــدِّي حِـــبُّــــن ويْــحِــبُّــــونــــي  هِــنِّــي الـلــي تِــعْــبــوا ورَبُّــونـــي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Māmā wBāBā - ماما وبابا</dc:title>
  <dc:subject>Mom &amp; Dad</dc:subject>
  <dc:creator>Nizar Fares</dc:creator>
  <cp:keywords>Nizar 2008 Alwan I</cp:keywords>
  <cp:lastModifiedBy>Honey Funny</cp:lastModifiedBy>
  <cp:revision>91</cp:revision>
  <dcterms:created xsi:type="dcterms:W3CDTF">2014-06-01T05:24:09Z</dcterms:created>
  <dcterms:modified xsi:type="dcterms:W3CDTF">2018-10-06T15:19:07Z</dcterms:modified>
  <cp:category>Kids</cp:category>
</cp:coreProperties>
</file>