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9"/>
  </p:notesMasterIdLst>
  <p:handoutMasterIdLst>
    <p:handoutMasterId r:id="rId20"/>
  </p:handoutMasterIdLst>
  <p:sldIdLst>
    <p:sldId id="350" r:id="rId2"/>
    <p:sldId id="257" r:id="rId3"/>
    <p:sldId id="268" r:id="rId4"/>
    <p:sldId id="258" r:id="rId5"/>
    <p:sldId id="269" r:id="rId6"/>
    <p:sldId id="259" r:id="rId7"/>
    <p:sldId id="260" r:id="rId8"/>
    <p:sldId id="272" r:id="rId9"/>
    <p:sldId id="261" r:id="rId10"/>
    <p:sldId id="273" r:id="rId11"/>
    <p:sldId id="278" r:id="rId12"/>
    <p:sldId id="262" r:id="rId13"/>
    <p:sldId id="274" r:id="rId14"/>
    <p:sldId id="263" r:id="rId15"/>
    <p:sldId id="275" r:id="rId16"/>
    <p:sldId id="279" r:id="rId17"/>
    <p:sldId id="349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55" d="100"/>
          <a:sy n="55" d="100"/>
        </p:scale>
        <p:origin x="56" y="116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02/03/2026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02/03/2026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لـي أبٌ بـي يَعْـتَـنـي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Have A Father, Who Looks After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 err="1"/>
              <a:t>Lī</a:t>
            </a:r>
            <a:r>
              <a:rPr lang="es-ES" dirty="0"/>
              <a:t> ‛</a:t>
            </a:r>
            <a:r>
              <a:rPr lang="es-ES" dirty="0" err="1"/>
              <a:t>Abon</a:t>
            </a:r>
            <a:r>
              <a:rPr lang="es-ES" dirty="0"/>
              <a:t> </a:t>
            </a:r>
            <a:r>
              <a:rPr lang="es-ES" dirty="0" err="1"/>
              <a:t>Bī</a:t>
            </a:r>
            <a:r>
              <a:rPr lang="es-ES" dirty="0"/>
              <a:t> </a:t>
            </a:r>
            <a:r>
              <a:rPr lang="es-ES" dirty="0" err="1"/>
              <a:t>Ya‘tanī</a:t>
            </a:r>
            <a:endParaRPr lang="es-E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B56628-6E95-FCC3-3C0D-18EA3AF9BDD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z="3000" dirty="0"/>
              <a:t>Lyrics by: Suhail Madanat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F52772-628C-8DF0-6271-05FCED2FF3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3000" dirty="0" err="1"/>
              <a:t>Kalimāt</a:t>
            </a:r>
            <a:r>
              <a:rPr lang="en-US" sz="3000" dirty="0"/>
              <a:t>: Suhail Madanat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E7E9AB3-AD6E-A621-4A2B-2CF09FE798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943600" cy="640080"/>
          </a:xfrm>
        </p:spPr>
        <p:txBody>
          <a:bodyPr/>
          <a:lstStyle/>
          <a:p>
            <a:r>
              <a:rPr lang="en-US" sz="3000" dirty="0"/>
              <a:t>Music and Arranged by: Spero </a:t>
            </a:r>
            <a:r>
              <a:rPr lang="en-US" sz="3000" dirty="0" err="1"/>
              <a:t>Jildeh</a:t>
            </a:r>
            <a:endParaRPr lang="en-US" sz="3000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33FB4F9-1CB2-EB85-640F-4028D3D8E2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sz="3000" dirty="0" err="1"/>
              <a:t>Talḥīn</a:t>
            </a:r>
            <a:r>
              <a:rPr lang="en-US" sz="3000" dirty="0"/>
              <a:t> </a:t>
            </a:r>
            <a:r>
              <a:rPr lang="en-US" sz="3000" dirty="0" err="1"/>
              <a:t>waTawzī</a:t>
            </a:r>
            <a:r>
              <a:rPr lang="en-US" sz="3000" dirty="0"/>
              <a:t>‘: Spero </a:t>
            </a:r>
            <a:r>
              <a:rPr lang="en-US" sz="3000" dirty="0" err="1"/>
              <a:t>Jildeh</a:t>
            </a:r>
            <a:endParaRPr lang="en-US" sz="300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4AF06B7-682E-1965-07A7-3447EB5954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كلمات: سهيل مَـدانات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8449162-2C76-23AE-F812-E61BB00CC58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تلحين وتوزيع: سبيرو جِـلـده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لــــي أبٌ بــــي ي</a:t>
            </a:r>
            <a:r>
              <a:rPr lang="ar-SA" dirty="0"/>
              <a:t>َ</a:t>
            </a:r>
            <a:r>
              <a:rPr lang="ar-KW" dirty="0"/>
              <a:t>ــ</a:t>
            </a:r>
            <a:r>
              <a:rPr lang="ar-KW" dirty="0" err="1"/>
              <a:t>عْـــت</a:t>
            </a:r>
            <a:r>
              <a:rPr lang="ar-SA" dirty="0"/>
              <a:t>َ</a:t>
            </a:r>
            <a:r>
              <a:rPr lang="ar-KW" dirty="0"/>
              <a:t>ـــ</a:t>
            </a:r>
            <a:r>
              <a:rPr lang="ar-KW" dirty="0" err="1"/>
              <a:t>نــــي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ك</a:t>
            </a:r>
            <a:r>
              <a:rPr lang="ar-SA" dirty="0"/>
              <a:t>ُ</a:t>
            </a:r>
            <a:r>
              <a:rPr lang="ar-KW" dirty="0"/>
              <a:t>ــــــل</a:t>
            </a:r>
            <a:r>
              <a:rPr lang="ar-SA" dirty="0"/>
              <a:t>َّ</a:t>
            </a:r>
            <a:r>
              <a:rPr lang="ar-KW" dirty="0"/>
              <a:t> أيَّـــــام</a:t>
            </a:r>
            <a:r>
              <a:rPr lang="ar-SA" dirty="0"/>
              <a:t>ِ</a:t>
            </a:r>
            <a:r>
              <a:rPr lang="ar-KW" dirty="0"/>
              <a:t> الــــزَّمـــــــان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have a Father who always looks after me</a:t>
            </a:r>
            <a:br>
              <a:rPr lang="en-US" dirty="0"/>
            </a:br>
            <a:r>
              <a:rPr lang="en-US" dirty="0"/>
              <a:t>Through my whole lifetime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Lī</a:t>
            </a:r>
            <a:r>
              <a:rPr lang="en-US" dirty="0"/>
              <a:t> ‛Abon </a:t>
            </a:r>
            <a:r>
              <a:rPr lang="en-US" dirty="0" err="1"/>
              <a:t>Bī</a:t>
            </a:r>
            <a:r>
              <a:rPr lang="en-US" dirty="0"/>
              <a:t> </a:t>
            </a:r>
            <a:r>
              <a:rPr lang="en-US" dirty="0" err="1"/>
              <a:t>Ya‘tanī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Kulla</a:t>
            </a:r>
            <a:r>
              <a:rPr lang="en-US" dirty="0"/>
              <a:t> ‛</a:t>
            </a:r>
            <a:r>
              <a:rPr lang="en-US" dirty="0" err="1"/>
              <a:t>Ayyāme</a:t>
            </a:r>
            <a:r>
              <a:rPr lang="en-US" dirty="0"/>
              <a:t> </a:t>
            </a:r>
            <a:r>
              <a:rPr lang="en-US" dirty="0" err="1"/>
              <a:t>Zzamān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</a:t>
            </a:r>
            <a:r>
              <a:rPr lang="ar-SA" dirty="0"/>
              <a:t>َ</a:t>
            </a:r>
            <a:r>
              <a:rPr lang="ar-KW" dirty="0"/>
              <a:t>هْـــــو</a:t>
            </a:r>
            <a:r>
              <a:rPr lang="ar-SA" dirty="0"/>
              <a:t>َ</a:t>
            </a:r>
            <a:r>
              <a:rPr lang="ar-KW" dirty="0"/>
              <a:t> راع</a:t>
            </a:r>
            <a:r>
              <a:rPr lang="ar-SA" dirty="0"/>
              <a:t>ِ</a:t>
            </a:r>
            <a:r>
              <a:rPr lang="ar-KW" dirty="0"/>
              <a:t>ـــــــيَّ الَّــــــذي </a:t>
            </a:r>
            <a:br>
              <a:rPr lang="ar-KW" dirty="0"/>
            </a:br>
            <a:r>
              <a:rPr lang="ar-KW" dirty="0"/>
              <a:t>م</a:t>
            </a:r>
            <a:r>
              <a:rPr lang="ar-SA" dirty="0"/>
              <a:t>َ</a:t>
            </a:r>
            <a:r>
              <a:rPr lang="ar-KW" dirty="0"/>
              <a:t>ـع</a:t>
            </a:r>
            <a:r>
              <a:rPr lang="ar-SA" dirty="0"/>
              <a:t>ْ</a:t>
            </a:r>
            <a:r>
              <a:rPr lang="ar-KW" dirty="0"/>
              <a:t>ــه</a:t>
            </a:r>
            <a:r>
              <a:rPr lang="ar-SA" dirty="0"/>
              <a:t>ُ</a:t>
            </a:r>
            <a:r>
              <a:rPr lang="ar-KW" dirty="0"/>
              <a:t> أم</a:t>
            </a:r>
            <a:r>
              <a:rPr lang="ar-SA" dirty="0"/>
              <a:t>ْ</a:t>
            </a:r>
            <a:r>
              <a:rPr lang="ar-KW" dirty="0"/>
              <a:t>ــ</a:t>
            </a:r>
            <a:r>
              <a:rPr lang="ar-KW" dirty="0" err="1"/>
              <a:t>شـــي</a:t>
            </a:r>
            <a:r>
              <a:rPr lang="ar-KW" dirty="0"/>
              <a:t> فـــي أَمــــان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He is my Shepherd</a:t>
            </a:r>
            <a:br>
              <a:rPr lang="en-US" dirty="0"/>
            </a:br>
            <a:r>
              <a:rPr lang="en-US" dirty="0"/>
              <a:t>With Him I walk safely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waHwa</a:t>
            </a:r>
            <a:r>
              <a:rPr lang="en-US" dirty="0"/>
              <a:t> </a:t>
            </a:r>
            <a:r>
              <a:rPr lang="en-US" dirty="0" err="1"/>
              <a:t>Rā‘eyyal</a:t>
            </a:r>
            <a:r>
              <a:rPr lang="en-US" dirty="0"/>
              <a:t> </a:t>
            </a:r>
            <a:r>
              <a:rPr lang="en-US" dirty="0" err="1"/>
              <a:t>Ladhī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Ma‘hu</a:t>
            </a:r>
            <a:r>
              <a:rPr lang="en-US" dirty="0"/>
              <a:t> ‛</a:t>
            </a:r>
            <a:r>
              <a:rPr lang="en-US" dirty="0" err="1"/>
              <a:t>Amshī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Amān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077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ع</a:t>
            </a:r>
            <a:r>
              <a:rPr lang="ar-SA" dirty="0"/>
              <a:t>َ</a:t>
            </a:r>
            <a:r>
              <a:rPr lang="ar-KW" dirty="0"/>
              <a:t>ـــبْــــر</a:t>
            </a:r>
            <a:r>
              <a:rPr lang="ar-SA" dirty="0"/>
              <a:t>َ</a:t>
            </a:r>
            <a:r>
              <a:rPr lang="ar-KW" dirty="0"/>
              <a:t> م</a:t>
            </a:r>
            <a:r>
              <a:rPr lang="ar-SA" dirty="0"/>
              <a:t>َ</a:t>
            </a:r>
            <a:r>
              <a:rPr lang="ar-KW" dirty="0"/>
              <a:t>ــج</a:t>
            </a:r>
            <a:r>
              <a:rPr lang="ar-SA" dirty="0"/>
              <a:t>ْ</a:t>
            </a:r>
            <a:r>
              <a:rPr lang="ar-KW" dirty="0"/>
              <a:t>ــهــــول</a:t>
            </a:r>
            <a:r>
              <a:rPr lang="ar-SA" dirty="0"/>
              <a:t>ِ</a:t>
            </a:r>
            <a:r>
              <a:rPr lang="ar-KW" dirty="0"/>
              <a:t> الــغ</a:t>
            </a:r>
            <a:r>
              <a:rPr lang="ar-SA" dirty="0"/>
              <a:t>َ</a:t>
            </a:r>
            <a:r>
              <a:rPr lang="ar-KW" dirty="0"/>
              <a:t>ـــــدِ </a:t>
            </a:r>
            <a:br>
              <a:rPr lang="ar-KW" dirty="0"/>
            </a:br>
            <a:r>
              <a:rPr lang="ar-KW" dirty="0"/>
              <a:t>ك</a:t>
            </a:r>
            <a:r>
              <a:rPr lang="ar-SA" dirty="0"/>
              <a:t>ُ</a:t>
            </a:r>
            <a:r>
              <a:rPr lang="ar-KW" dirty="0"/>
              <a:t>ـــــل</a:t>
            </a:r>
            <a:r>
              <a:rPr lang="ar-SA" dirty="0"/>
              <a:t>َّ</a:t>
            </a:r>
            <a:r>
              <a:rPr lang="ar-KW" dirty="0"/>
              <a:t> ظ</a:t>
            </a:r>
            <a:r>
              <a:rPr lang="ar-SA" dirty="0"/>
              <a:t>َ</a:t>
            </a:r>
            <a:r>
              <a:rPr lang="ar-KW" dirty="0"/>
              <a:t>ــــر</a:t>
            </a:r>
            <a:r>
              <a:rPr lang="ar-SA" dirty="0"/>
              <a:t>ْ</a:t>
            </a:r>
            <a:r>
              <a:rPr lang="ar-KW" dirty="0"/>
              <a:t>فٍ .. ك</a:t>
            </a:r>
            <a:r>
              <a:rPr lang="ar-SA" dirty="0"/>
              <a:t>ُ</a:t>
            </a:r>
            <a:r>
              <a:rPr lang="ar-KW" dirty="0"/>
              <a:t>ــــــل</a:t>
            </a:r>
            <a:r>
              <a:rPr lang="ar-SA" dirty="0"/>
              <a:t>َّ</a:t>
            </a:r>
            <a:r>
              <a:rPr lang="ar-KW" dirty="0"/>
              <a:t> آن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Through the unknown future, </a:t>
            </a:r>
            <a:br>
              <a:rPr lang="en-US" dirty="0"/>
            </a:br>
            <a:r>
              <a:rPr lang="en-US" dirty="0"/>
              <a:t>In all circumstances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Abra</a:t>
            </a:r>
            <a:r>
              <a:rPr lang="en-US" dirty="0"/>
              <a:t> </a:t>
            </a:r>
            <a:r>
              <a:rPr lang="en-US" dirty="0" err="1"/>
              <a:t>Majhūlil</a:t>
            </a:r>
            <a:r>
              <a:rPr lang="en-US" dirty="0"/>
              <a:t> </a:t>
            </a:r>
            <a:r>
              <a:rPr lang="en-US" dirty="0" err="1"/>
              <a:t>Ghadi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Ẓarfen</a:t>
            </a:r>
            <a:r>
              <a:rPr lang="en-US" dirty="0"/>
              <a:t> .. </a:t>
            </a:r>
            <a:r>
              <a:rPr lang="en-US" dirty="0" err="1"/>
              <a:t>Kulla</a:t>
            </a:r>
            <a:r>
              <a:rPr lang="en-US" dirty="0"/>
              <a:t> ‛</a:t>
            </a:r>
            <a:r>
              <a:rPr lang="en-US" dirty="0" err="1"/>
              <a:t>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66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</a:t>
            </a:r>
            <a:r>
              <a:rPr lang="ar-SA" dirty="0"/>
              <a:t>َ</a:t>
            </a:r>
            <a:r>
              <a:rPr lang="ar-KW" dirty="0"/>
              <a:t>ــــــدُه</a:t>
            </a:r>
            <a:r>
              <a:rPr lang="ar-SA" dirty="0"/>
              <a:t>ُ</a:t>
            </a:r>
            <a:r>
              <a:rPr lang="ar-KW" dirty="0"/>
              <a:t> ت</a:t>
            </a:r>
            <a:r>
              <a:rPr lang="ar-SA" dirty="0"/>
              <a:t>ُ</a:t>
            </a:r>
            <a:r>
              <a:rPr lang="ar-KW" dirty="0"/>
              <a:t>ـــمْـــس</a:t>
            </a:r>
            <a:r>
              <a:rPr lang="ar-SA" dirty="0"/>
              <a:t>ِ</a:t>
            </a:r>
            <a:r>
              <a:rPr lang="ar-KW" dirty="0"/>
              <a:t>ـــكُ</a:t>
            </a:r>
            <a:r>
              <a:rPr lang="ar-SA" dirty="0"/>
              <a:t>ـ</a:t>
            </a:r>
            <a:r>
              <a:rPr lang="ar-KW" dirty="0"/>
              <a:t>ــنـــــي </a:t>
            </a:r>
            <a:br>
              <a:rPr lang="ar-KW" dirty="0"/>
            </a:br>
            <a:r>
              <a:rPr lang="ar-KW" dirty="0"/>
              <a:t>وَهُــو</a:t>
            </a:r>
            <a:r>
              <a:rPr lang="ar-SA" dirty="0"/>
              <a:t>َ</a:t>
            </a:r>
            <a:r>
              <a:rPr lang="ar-KW" dirty="0"/>
              <a:t> ي</a:t>
            </a:r>
            <a:r>
              <a:rPr lang="ar-SA" dirty="0"/>
              <a:t>َ</a:t>
            </a:r>
            <a:r>
              <a:rPr lang="ar-KW" dirty="0"/>
              <a:t>ــك</a:t>
            </a:r>
            <a:r>
              <a:rPr lang="ar-SA" dirty="0"/>
              <a:t>ْ</a:t>
            </a:r>
            <a:r>
              <a:rPr lang="ar-KW" dirty="0"/>
              <a:t>ـفــيــنــي ض</a:t>
            </a:r>
            <a:r>
              <a:rPr lang="ar-SA" dirty="0"/>
              <a:t>َ</a:t>
            </a:r>
            <a:r>
              <a:rPr lang="ar-KW" dirty="0"/>
              <a:t>ــمــان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His Hand holds mine </a:t>
            </a:r>
            <a:br>
              <a:rPr lang="en-US" dirty="0"/>
            </a:br>
            <a:r>
              <a:rPr lang="en-US" dirty="0"/>
              <a:t>He is my only guaranty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Yaduhu</a:t>
            </a:r>
            <a:r>
              <a:rPr lang="en-US" dirty="0"/>
              <a:t> </a:t>
            </a:r>
            <a:r>
              <a:rPr lang="en-US" dirty="0" err="1"/>
              <a:t>Tumsikunī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waHuwa</a:t>
            </a:r>
            <a:r>
              <a:rPr lang="en-US" dirty="0"/>
              <a:t> </a:t>
            </a:r>
            <a:r>
              <a:rPr lang="en-US" dirty="0" err="1"/>
              <a:t>Yakfīnī</a:t>
            </a:r>
            <a:r>
              <a:rPr lang="en-US" dirty="0"/>
              <a:t> </a:t>
            </a:r>
            <a:r>
              <a:rPr lang="en-US" dirty="0" err="1"/>
              <a:t>Ḍamān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059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SA" dirty="0"/>
              <a:t>َ</a:t>
            </a:r>
            <a:r>
              <a:rPr lang="ar-KW" dirty="0"/>
              <a:t>ــســت</a:t>
            </a:r>
            <a:r>
              <a:rPr lang="ar-SA" dirty="0"/>
              <a:t>ُ</a:t>
            </a:r>
            <a:r>
              <a:rPr lang="ar-KW" dirty="0"/>
              <a:t> و</a:t>
            </a:r>
            <a:r>
              <a:rPr lang="ar-SA" dirty="0"/>
              <a:t>َ</a:t>
            </a:r>
            <a:r>
              <a:rPr lang="ar-KW" dirty="0"/>
              <a:t>ح</a:t>
            </a:r>
            <a:r>
              <a:rPr lang="ar-SA" dirty="0"/>
              <a:t>ْ</a:t>
            </a:r>
            <a:r>
              <a:rPr lang="ar-KW" dirty="0"/>
              <a:t>ــدي فــي الــم</a:t>
            </a:r>
            <a:r>
              <a:rPr lang="ar-SA" dirty="0"/>
              <a:t>َ</a:t>
            </a:r>
            <a:r>
              <a:rPr lang="ar-KW" dirty="0"/>
              <a:t>ــســيــر </a:t>
            </a:r>
            <a:br>
              <a:rPr lang="ar-KW" dirty="0"/>
            </a:br>
            <a:r>
              <a:rPr lang="ar-KW" dirty="0"/>
              <a:t>لــــي أبٌ بــــي يَــعْـــتَـــنــــي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I am not walking alone on this journey </a:t>
            </a:r>
            <a:br>
              <a:rPr lang="en-US" dirty="0"/>
            </a:br>
            <a:r>
              <a:rPr lang="en-US" dirty="0"/>
              <a:t>I have a Father who looks after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Lastu</a:t>
            </a:r>
            <a:r>
              <a:rPr lang="en-US" dirty="0"/>
              <a:t> </a:t>
            </a:r>
            <a:r>
              <a:rPr lang="en-US" dirty="0" err="1"/>
              <a:t>Waḥdī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Masīr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Lī</a:t>
            </a:r>
            <a:r>
              <a:rPr lang="en-US" dirty="0"/>
              <a:t> ‛Abon </a:t>
            </a:r>
            <a:r>
              <a:rPr lang="en-US" dirty="0" err="1"/>
              <a:t>Bī</a:t>
            </a:r>
            <a:r>
              <a:rPr lang="en-US" dirty="0"/>
              <a:t> </a:t>
            </a:r>
            <a:r>
              <a:rPr lang="en-US" dirty="0" err="1"/>
              <a:t>Ya‘tanī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286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لـــــي أبٌ ي</a:t>
            </a:r>
            <a:r>
              <a:rPr lang="ar-SA" dirty="0"/>
              <a:t>ُ</a:t>
            </a:r>
            <a:r>
              <a:rPr lang="ar-KW" dirty="0"/>
              <a:t>ـــح</a:t>
            </a:r>
            <a:r>
              <a:rPr lang="ar-SA" dirty="0"/>
              <a:t>ِ</a:t>
            </a:r>
            <a:r>
              <a:rPr lang="ar-KW" dirty="0"/>
              <a:t>ـــبّ</a:t>
            </a:r>
            <a:r>
              <a:rPr lang="ar-SA" dirty="0"/>
              <a:t>ُ</a:t>
            </a:r>
            <a:r>
              <a:rPr lang="ar-KW" dirty="0"/>
              <a:t>ــــ</a:t>
            </a:r>
            <a:r>
              <a:rPr lang="ar-KW" dirty="0" err="1"/>
              <a:t>نـــــي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ح</a:t>
            </a:r>
            <a:r>
              <a:rPr lang="ar-SA" dirty="0"/>
              <a:t>ُ</a:t>
            </a:r>
            <a:r>
              <a:rPr lang="ar-KW" dirty="0"/>
              <a:t>ــبّ</a:t>
            </a:r>
            <a:r>
              <a:rPr lang="ar-SA" dirty="0"/>
              <a:t>ُ</a:t>
            </a:r>
            <a:r>
              <a:rPr lang="ar-KW" dirty="0"/>
              <a:t>ــه</a:t>
            </a:r>
            <a:r>
              <a:rPr lang="ar-SA" dirty="0"/>
              <a:t>ُ</a:t>
            </a:r>
            <a:r>
              <a:rPr lang="ar-KW" dirty="0"/>
              <a:t> فــي الصَّــلــــب</a:t>
            </a:r>
            <a:r>
              <a:rPr lang="ar-SA" dirty="0"/>
              <a:t>ِ</a:t>
            </a:r>
            <a:r>
              <a:rPr lang="ar-KW" dirty="0"/>
              <a:t> بـــان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have a Father who truly loves me </a:t>
            </a:r>
            <a:br>
              <a:rPr lang="en-US" dirty="0"/>
            </a:br>
            <a:r>
              <a:rPr lang="en-US" dirty="0"/>
              <a:t>His Love was revealed on the cross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Lī</a:t>
            </a:r>
            <a:r>
              <a:rPr lang="en-US" dirty="0"/>
              <a:t> ‛Abon </a:t>
            </a:r>
            <a:r>
              <a:rPr lang="en-US" dirty="0" err="1"/>
              <a:t>Yuḥibbunī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Ḥubbuhu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Ṣṣalbi</a:t>
            </a:r>
            <a:r>
              <a:rPr lang="en-US" dirty="0"/>
              <a:t> </a:t>
            </a:r>
            <a:r>
              <a:rPr lang="en-US" dirty="0" err="1"/>
              <a:t>Bān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89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 err="1"/>
              <a:t>فــــائ</a:t>
            </a:r>
            <a:r>
              <a:rPr lang="ar-SA" dirty="0"/>
              <a:t>ِ</a:t>
            </a:r>
            <a:r>
              <a:rPr lang="ar-KW" dirty="0"/>
              <a:t>ـــ</a:t>
            </a:r>
            <a:r>
              <a:rPr lang="ar-KW" dirty="0" err="1"/>
              <a:t>قًـــا</a:t>
            </a:r>
            <a:r>
              <a:rPr lang="ar-KW" dirty="0"/>
              <a:t> م</a:t>
            </a:r>
            <a:r>
              <a:rPr lang="ar-SA" dirty="0"/>
              <a:t>َ</a:t>
            </a:r>
            <a:r>
              <a:rPr lang="ar-KW" dirty="0"/>
              <a:t>ــــدار</a:t>
            </a:r>
            <a:r>
              <a:rPr lang="ar-SA" dirty="0"/>
              <a:t>ِ</a:t>
            </a:r>
            <a:r>
              <a:rPr lang="ar-KW" dirty="0"/>
              <a:t>كـــــي </a:t>
            </a:r>
            <a:br>
              <a:rPr lang="ar-KW" dirty="0"/>
            </a:br>
            <a:r>
              <a:rPr lang="ar-KW" dirty="0"/>
              <a:t>ف</a:t>
            </a:r>
            <a:r>
              <a:rPr lang="ar-SA" dirty="0"/>
              <a:t>َ</a:t>
            </a:r>
            <a:r>
              <a:rPr lang="ar-KW" dirty="0"/>
              <a:t>ـــوق</a:t>
            </a:r>
            <a:r>
              <a:rPr lang="ar-SA" dirty="0"/>
              <a:t>َ</a:t>
            </a:r>
            <a:r>
              <a:rPr lang="ar-KW" dirty="0"/>
              <a:t> ت</a:t>
            </a:r>
            <a:r>
              <a:rPr lang="ar-SA" dirty="0"/>
              <a:t>َ</a:t>
            </a:r>
            <a:r>
              <a:rPr lang="ar-KW" dirty="0"/>
              <a:t>ـعـبـيــــر</a:t>
            </a:r>
            <a:r>
              <a:rPr lang="ar-SA" dirty="0"/>
              <a:t>ِ</a:t>
            </a:r>
            <a:r>
              <a:rPr lang="ar-KW" dirty="0"/>
              <a:t> </a:t>
            </a:r>
            <a:r>
              <a:rPr lang="ar-KW" dirty="0" err="1"/>
              <a:t>الــلّ</a:t>
            </a:r>
            <a:r>
              <a:rPr lang="ar-SA" dirty="0"/>
              <a:t>ِ</a:t>
            </a:r>
            <a:r>
              <a:rPr lang="ar-KW" dirty="0"/>
              <a:t>ـــســــان!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Beyond my understanding </a:t>
            </a:r>
            <a:br>
              <a:rPr lang="en-US" dirty="0"/>
            </a:br>
            <a:r>
              <a:rPr lang="en-US" dirty="0"/>
              <a:t>Far exceeding every expression!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Fā‛eqan</a:t>
            </a:r>
            <a:r>
              <a:rPr lang="en-US" dirty="0"/>
              <a:t> </a:t>
            </a:r>
            <a:r>
              <a:rPr lang="en-US" dirty="0" err="1"/>
              <a:t>Madārikī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Fawqa</a:t>
            </a:r>
            <a:r>
              <a:rPr lang="en-US" dirty="0"/>
              <a:t> </a:t>
            </a:r>
            <a:r>
              <a:rPr lang="en-US" dirty="0" err="1"/>
              <a:t>Ta‘bīrel</a:t>
            </a:r>
            <a:r>
              <a:rPr lang="en-US" dirty="0"/>
              <a:t> </a:t>
            </a:r>
            <a:r>
              <a:rPr lang="en-US" dirty="0" err="1"/>
              <a:t>Lisān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75925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ســـاب</a:t>
            </a:r>
            <a:r>
              <a:rPr lang="ar-SA" dirty="0"/>
              <a:t>ِ</a:t>
            </a:r>
            <a:r>
              <a:rPr lang="ar-KW" dirty="0"/>
              <a:t>ـــيًـــا ق</a:t>
            </a:r>
            <a:r>
              <a:rPr lang="ar-SA" dirty="0"/>
              <a:t>َ</a:t>
            </a:r>
            <a:r>
              <a:rPr lang="ar-KW" dirty="0"/>
              <a:t>ــلــبـــي الَّــــذي </a:t>
            </a:r>
            <a:br>
              <a:rPr lang="ar-KW" dirty="0"/>
            </a:br>
            <a:r>
              <a:rPr lang="ar-KW" dirty="0"/>
              <a:t>ل</a:t>
            </a:r>
            <a:r>
              <a:rPr lang="ar-SA" dirty="0"/>
              <a:t>َ</a:t>
            </a:r>
            <a:r>
              <a:rPr lang="ar-KW" dirty="0"/>
              <a:t>ـــه</a:t>
            </a:r>
            <a:r>
              <a:rPr lang="ar-SA" dirty="0"/>
              <a:t>ُ</a:t>
            </a:r>
            <a:r>
              <a:rPr lang="ar-KW" dirty="0"/>
              <a:t> ي</a:t>
            </a:r>
            <a:r>
              <a:rPr lang="ar-SA" dirty="0"/>
              <a:t>َ</a:t>
            </a:r>
            <a:r>
              <a:rPr lang="ar-KW" dirty="0"/>
              <a:t>ــب</a:t>
            </a:r>
            <a:r>
              <a:rPr lang="ar-SA" dirty="0"/>
              <a:t>ْ</a:t>
            </a:r>
            <a:r>
              <a:rPr lang="ar-KW" dirty="0"/>
              <a:t>ــ</a:t>
            </a:r>
            <a:r>
              <a:rPr lang="ar-KW" dirty="0" err="1"/>
              <a:t>قَــى</a:t>
            </a:r>
            <a:r>
              <a:rPr lang="ar-KW" dirty="0"/>
              <a:t>، وَالــكِـــيــــان!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He captivates my heart and my whole being!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Sābiyan</a:t>
            </a:r>
            <a:r>
              <a:rPr lang="en-US" dirty="0"/>
              <a:t> </a:t>
            </a:r>
            <a:r>
              <a:rPr lang="en-US" dirty="0" err="1"/>
              <a:t>Qalbīl</a:t>
            </a:r>
            <a:r>
              <a:rPr lang="en-US" dirty="0"/>
              <a:t> </a:t>
            </a:r>
            <a:r>
              <a:rPr lang="en-US" dirty="0" err="1"/>
              <a:t>Ladhī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Lahu</a:t>
            </a:r>
            <a:r>
              <a:rPr lang="en-US" dirty="0"/>
              <a:t> </a:t>
            </a:r>
            <a:r>
              <a:rPr lang="en-US" dirty="0" err="1"/>
              <a:t>Yabqā</a:t>
            </a:r>
            <a:r>
              <a:rPr lang="en-US" dirty="0"/>
              <a:t> </a:t>
            </a:r>
            <a:r>
              <a:rPr lang="en-US" dirty="0" err="1"/>
              <a:t>walKiyān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31075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ب</a:t>
            </a:r>
            <a:r>
              <a:rPr lang="ar-SA" dirty="0"/>
              <a:t>ِ</a:t>
            </a:r>
            <a:r>
              <a:rPr lang="ar-KW" dirty="0"/>
              <a:t>ـــس</a:t>
            </a:r>
            <a:r>
              <a:rPr lang="ar-SA" dirty="0"/>
              <a:t>َ</a:t>
            </a:r>
            <a:r>
              <a:rPr lang="ar-KW" dirty="0"/>
              <a:t>ـــكـــيـــب</a:t>
            </a:r>
            <a:r>
              <a:rPr lang="ar-SA" dirty="0"/>
              <a:t>ِ</a:t>
            </a:r>
            <a:r>
              <a:rPr lang="ar-KW" dirty="0"/>
              <a:t> الــنِّــعـــم</a:t>
            </a:r>
            <a:r>
              <a:rPr lang="ar-SA" dirty="0"/>
              <a:t>َ</a:t>
            </a:r>
            <a:r>
              <a:rPr lang="ar-KW" dirty="0"/>
              <a:t>ـــةِ </a:t>
            </a:r>
            <a:br>
              <a:rPr lang="ar-KW" dirty="0"/>
            </a:br>
            <a:r>
              <a:rPr lang="ar-KW" dirty="0"/>
              <a:t>و</a:t>
            </a:r>
            <a:r>
              <a:rPr lang="ar-SA" dirty="0"/>
              <a:t>َ</a:t>
            </a:r>
            <a:r>
              <a:rPr lang="ar-KW" dirty="0"/>
              <a:t>ب</a:t>
            </a:r>
            <a:r>
              <a:rPr lang="ar-SA" dirty="0"/>
              <a:t>ِ</a:t>
            </a:r>
            <a:r>
              <a:rPr lang="ar-KW" dirty="0"/>
              <a:t>ــغ</a:t>
            </a:r>
            <a:r>
              <a:rPr lang="ar-SA" dirty="0"/>
              <a:t>َ</a:t>
            </a:r>
            <a:r>
              <a:rPr lang="ar-KW" dirty="0"/>
              <a:t>ـــمْـــــرٍ م</a:t>
            </a:r>
            <a:r>
              <a:rPr lang="ar-SA" dirty="0"/>
              <a:t>ِ</a:t>
            </a:r>
            <a:r>
              <a:rPr lang="ar-KW" dirty="0"/>
              <a:t>ــــن ح</a:t>
            </a:r>
            <a:r>
              <a:rPr lang="ar-SA" dirty="0"/>
              <a:t>َ</a:t>
            </a:r>
            <a:r>
              <a:rPr lang="ar-KW" dirty="0"/>
              <a:t>ـــنــــان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With His overflowing Grace </a:t>
            </a:r>
            <a:br>
              <a:rPr lang="en-US" dirty="0"/>
            </a:br>
            <a:r>
              <a:rPr lang="en-US" dirty="0"/>
              <a:t>and overabundant Tenderness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biSakībi</a:t>
            </a:r>
            <a:r>
              <a:rPr lang="en-US" dirty="0"/>
              <a:t> </a:t>
            </a:r>
            <a:r>
              <a:rPr lang="en-US" dirty="0" err="1"/>
              <a:t>Nne‘mati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wabiGhamren</a:t>
            </a:r>
            <a:r>
              <a:rPr lang="en-US" dirty="0"/>
              <a:t> Min </a:t>
            </a:r>
            <a:r>
              <a:rPr lang="en-US" dirty="0" err="1"/>
              <a:t>Ḥanān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384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SA" dirty="0"/>
              <a:t>َ</a:t>
            </a:r>
            <a:r>
              <a:rPr lang="ar-KW" dirty="0"/>
              <a:t>ــســت</a:t>
            </a:r>
            <a:r>
              <a:rPr lang="ar-SA" dirty="0"/>
              <a:t>ُ</a:t>
            </a:r>
            <a:r>
              <a:rPr lang="ar-KW" dirty="0"/>
              <a:t> و</a:t>
            </a:r>
            <a:r>
              <a:rPr lang="ar-SA" dirty="0"/>
              <a:t>َ</a:t>
            </a:r>
            <a:r>
              <a:rPr lang="ar-KW" dirty="0"/>
              <a:t>ح</a:t>
            </a:r>
            <a:r>
              <a:rPr lang="ar-SA" dirty="0"/>
              <a:t>ْ</a:t>
            </a:r>
            <a:r>
              <a:rPr lang="ar-KW" dirty="0"/>
              <a:t>ــدي فــي الــم</a:t>
            </a:r>
            <a:r>
              <a:rPr lang="ar-SA" dirty="0"/>
              <a:t>َ</a:t>
            </a:r>
            <a:r>
              <a:rPr lang="ar-KW" dirty="0"/>
              <a:t>ــســيــر </a:t>
            </a:r>
            <a:br>
              <a:rPr lang="ar-KW" dirty="0"/>
            </a:br>
            <a:r>
              <a:rPr lang="ar-KW" dirty="0"/>
              <a:t>لــــي أبٌ بــــي يَــعْـــتَـــنــــي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I am not walking alone on this journey </a:t>
            </a:r>
            <a:br>
              <a:rPr lang="en-US" dirty="0"/>
            </a:br>
            <a:r>
              <a:rPr lang="en-US" dirty="0"/>
              <a:t>I have a Father who looks after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Lastu</a:t>
            </a:r>
            <a:r>
              <a:rPr lang="en-US" dirty="0"/>
              <a:t> </a:t>
            </a:r>
            <a:r>
              <a:rPr lang="en-US" dirty="0" err="1"/>
              <a:t>Waḥdī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Masīr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Lī</a:t>
            </a:r>
            <a:r>
              <a:rPr lang="en-US" dirty="0"/>
              <a:t> ‛Abon </a:t>
            </a:r>
            <a:r>
              <a:rPr lang="en-US" dirty="0" err="1"/>
              <a:t>Bī</a:t>
            </a:r>
            <a:r>
              <a:rPr lang="en-US" dirty="0"/>
              <a:t> </a:t>
            </a:r>
            <a:r>
              <a:rPr lang="en-US" dirty="0" err="1"/>
              <a:t>Ya‘tanī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038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لــــــي أبٌ ي</a:t>
            </a:r>
            <a:r>
              <a:rPr lang="ar-SA" dirty="0"/>
              <a:t>َ</a:t>
            </a:r>
            <a:r>
              <a:rPr lang="ar-KW" dirty="0"/>
              <a:t>ــض</a:t>
            </a:r>
            <a:r>
              <a:rPr lang="ar-SA" dirty="0"/>
              <a:t>ُ</a:t>
            </a:r>
            <a:r>
              <a:rPr lang="ar-KW" dirty="0"/>
              <a:t>ـــمّ</a:t>
            </a:r>
            <a:r>
              <a:rPr lang="ar-SA" dirty="0"/>
              <a:t>ُ</a:t>
            </a:r>
            <a:r>
              <a:rPr lang="ar-KW" dirty="0"/>
              <a:t>ـــ</a:t>
            </a:r>
            <a:r>
              <a:rPr lang="ar-KW" dirty="0" err="1"/>
              <a:t>نــــي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ب</a:t>
            </a:r>
            <a:r>
              <a:rPr lang="ar-SA" dirty="0"/>
              <a:t>َ</a:t>
            </a:r>
            <a:r>
              <a:rPr lang="ar-KW" dirty="0"/>
              <a:t>ــعــد</a:t>
            </a:r>
            <a:r>
              <a:rPr lang="ar-SA" dirty="0"/>
              <a:t>َ</a:t>
            </a:r>
            <a:r>
              <a:rPr lang="ar-KW" dirty="0"/>
              <a:t>مــا ي</a:t>
            </a:r>
            <a:r>
              <a:rPr lang="ar-SA" dirty="0"/>
              <a:t>َ</a:t>
            </a:r>
            <a:r>
              <a:rPr lang="ar-KW" dirty="0"/>
              <a:t>ــف</a:t>
            </a:r>
            <a:r>
              <a:rPr lang="ar-SA" dirty="0"/>
              <a:t>ْ</a:t>
            </a:r>
            <a:r>
              <a:rPr lang="ar-KW" dirty="0"/>
              <a:t>ــ</a:t>
            </a:r>
            <a:r>
              <a:rPr lang="ar-KW" dirty="0" err="1"/>
              <a:t>نَــى</a:t>
            </a:r>
            <a:r>
              <a:rPr lang="ar-KW" dirty="0"/>
              <a:t> الــزَّمـــان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have a Father who will embrace me </a:t>
            </a:r>
            <a:br>
              <a:rPr lang="en-US" dirty="0"/>
            </a:br>
            <a:r>
              <a:rPr lang="en-US" dirty="0"/>
              <a:t>When the time comes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Lī</a:t>
            </a:r>
            <a:r>
              <a:rPr lang="en-US" dirty="0"/>
              <a:t> ‛Abon </a:t>
            </a:r>
            <a:r>
              <a:rPr lang="en-US" dirty="0" err="1"/>
              <a:t>Yaḍummunī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Ba‘damā</a:t>
            </a:r>
            <a:r>
              <a:rPr lang="en-US" dirty="0"/>
              <a:t> </a:t>
            </a:r>
            <a:r>
              <a:rPr lang="en-US" dirty="0" err="1"/>
              <a:t>Yafnā</a:t>
            </a:r>
            <a:r>
              <a:rPr lang="en-US" dirty="0"/>
              <a:t> </a:t>
            </a:r>
            <a:r>
              <a:rPr lang="en-US" dirty="0" err="1"/>
              <a:t>Zzamān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59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ح</a:t>
            </a:r>
            <a:r>
              <a:rPr lang="ar-SA" dirty="0"/>
              <a:t>َ</a:t>
            </a:r>
            <a:r>
              <a:rPr lang="ar-KW" dirty="0"/>
              <a:t>ــ</a:t>
            </a:r>
            <a:r>
              <a:rPr lang="ar-KW" dirty="0" err="1"/>
              <a:t>يْـــث</a:t>
            </a:r>
            <a:r>
              <a:rPr lang="ar-SA" dirty="0"/>
              <a:t>ُ</a:t>
            </a:r>
            <a:r>
              <a:rPr lang="ar-KW" dirty="0"/>
              <a:t> فـــي س</a:t>
            </a:r>
            <a:r>
              <a:rPr lang="ar-SA" dirty="0"/>
              <a:t>َ</a:t>
            </a:r>
            <a:r>
              <a:rPr lang="ar-KW" dirty="0"/>
              <a:t>ــ</a:t>
            </a:r>
            <a:r>
              <a:rPr lang="ar-KW" dirty="0" err="1"/>
              <a:t>مــائ</a:t>
            </a:r>
            <a:r>
              <a:rPr lang="ar-SA" dirty="0"/>
              <a:t>ِ</a:t>
            </a:r>
            <a:r>
              <a:rPr lang="ar-KW" dirty="0"/>
              <a:t>ــــه</a:t>
            </a:r>
            <a:r>
              <a:rPr lang="ar-SA" dirty="0"/>
              <a:t>ِ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ق</a:t>
            </a:r>
            <a:r>
              <a:rPr lang="ar-SA" dirty="0"/>
              <a:t>َ</a:t>
            </a:r>
            <a:r>
              <a:rPr lang="ar-KW" dirty="0"/>
              <a:t>ـــد أ</a:t>
            </a:r>
            <a:r>
              <a:rPr lang="ar-SA" dirty="0"/>
              <a:t>َ</a:t>
            </a:r>
            <a:r>
              <a:rPr lang="ar-KW" dirty="0"/>
              <a:t>ع</a:t>
            </a:r>
            <a:r>
              <a:rPr lang="ar-SA" dirty="0"/>
              <a:t>َ</a:t>
            </a:r>
            <a:r>
              <a:rPr lang="ar-KW" dirty="0"/>
              <a:t>ـــدّ</a:t>
            </a:r>
            <a:r>
              <a:rPr lang="ar-SA" dirty="0"/>
              <a:t>َ</a:t>
            </a:r>
            <a:r>
              <a:rPr lang="ar-KW" dirty="0"/>
              <a:t> لـــي م</a:t>
            </a:r>
            <a:r>
              <a:rPr lang="ar-SA" dirty="0"/>
              <a:t>َ</a:t>
            </a:r>
            <a:r>
              <a:rPr lang="ar-KW" dirty="0"/>
              <a:t>ـــكـــــان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Where in His Heaven </a:t>
            </a:r>
            <a:br>
              <a:rPr lang="en-US" dirty="0"/>
            </a:br>
            <a:r>
              <a:rPr lang="en-US" dirty="0"/>
              <a:t>He has prepared a place for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Ḥaythu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Samā‛ehi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‛</a:t>
            </a:r>
            <a:r>
              <a:rPr lang="en-US" dirty="0" err="1"/>
              <a:t>A‘adda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Makān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067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ب</a:t>
            </a:r>
            <a:r>
              <a:rPr lang="ar-SA" dirty="0"/>
              <a:t>َ</a:t>
            </a:r>
            <a:r>
              <a:rPr lang="ar-KW" dirty="0"/>
              <a:t>ـــعْــــد</a:t>
            </a:r>
            <a:r>
              <a:rPr lang="ar-SA" dirty="0"/>
              <a:t>َ</a:t>
            </a:r>
            <a:r>
              <a:rPr lang="ar-KW" dirty="0"/>
              <a:t> طـــول</a:t>
            </a:r>
            <a:r>
              <a:rPr lang="ar-SA" dirty="0"/>
              <a:t>ِ</a:t>
            </a:r>
            <a:r>
              <a:rPr lang="ar-KW" dirty="0"/>
              <a:t> غ</a:t>
            </a:r>
            <a:r>
              <a:rPr lang="ar-SA" dirty="0"/>
              <a:t>ُ</a:t>
            </a:r>
            <a:r>
              <a:rPr lang="ar-KW" dirty="0"/>
              <a:t>ـــر</a:t>
            </a:r>
            <a:r>
              <a:rPr lang="ar-SA" dirty="0"/>
              <a:t>ْ</a:t>
            </a:r>
            <a:r>
              <a:rPr lang="ar-KW" dirty="0"/>
              <a:t>ب</a:t>
            </a:r>
            <a:r>
              <a:rPr lang="ar-SA" dirty="0"/>
              <a:t>َ</a:t>
            </a:r>
            <a:r>
              <a:rPr lang="ar-KW" dirty="0"/>
              <a:t>ـــتـــي </a:t>
            </a:r>
            <a:br>
              <a:rPr lang="ar-KW" dirty="0"/>
            </a:br>
            <a:r>
              <a:rPr lang="ar-KW" dirty="0"/>
              <a:t>س</a:t>
            </a:r>
            <a:r>
              <a:rPr lang="ar-SA" dirty="0"/>
              <a:t>َ</a:t>
            </a:r>
            <a:r>
              <a:rPr lang="ar-KW" dirty="0"/>
              <a:t>ــــأَراه</a:t>
            </a:r>
            <a:r>
              <a:rPr lang="ar-SA" dirty="0"/>
              <a:t>ُ</a:t>
            </a:r>
            <a:r>
              <a:rPr lang="ar-KW" dirty="0"/>
              <a:t> بِــالــع</a:t>
            </a:r>
            <a:r>
              <a:rPr lang="ar-SA" dirty="0"/>
              <a:t>َ</a:t>
            </a:r>
            <a:r>
              <a:rPr lang="ar-KW" dirty="0"/>
              <a:t>ـــيـــــان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After my expatriation, I will visibly see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Ba‘da</a:t>
            </a:r>
            <a:r>
              <a:rPr lang="en-US" dirty="0"/>
              <a:t> </a:t>
            </a:r>
            <a:r>
              <a:rPr lang="en-US" dirty="0" err="1"/>
              <a:t>Ṭūli</a:t>
            </a:r>
            <a:r>
              <a:rPr lang="en-US" dirty="0"/>
              <a:t> </a:t>
            </a:r>
            <a:r>
              <a:rPr lang="en-US" dirty="0" err="1"/>
              <a:t>Ghurbatī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sa‛Arāhu</a:t>
            </a:r>
            <a:r>
              <a:rPr lang="en-US" dirty="0"/>
              <a:t> </a:t>
            </a:r>
            <a:r>
              <a:rPr lang="en-US" dirty="0" err="1"/>
              <a:t>bel‘Ayān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935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هـــاتِـــفًـــا يــا أبَـــــت</a:t>
            </a:r>
            <a:r>
              <a:rPr lang="ar-SA" dirty="0"/>
              <a:t>ِ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بِـابْــتِــهـــاجٍ وَامْــتِــنـــان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I will acclaim, you Are “My Father” </a:t>
            </a:r>
            <a:br>
              <a:rPr lang="en-US" dirty="0"/>
            </a:br>
            <a:r>
              <a:rPr lang="en-US" dirty="0"/>
              <a:t>in so much joy and gratitude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Hātifan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Abati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biBtihājen</a:t>
            </a:r>
            <a:r>
              <a:rPr lang="en-US" dirty="0"/>
              <a:t> </a:t>
            </a:r>
            <a:r>
              <a:rPr lang="en-US" dirty="0" err="1"/>
              <a:t>waMtinān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11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SA" dirty="0"/>
              <a:t>َ</a:t>
            </a:r>
            <a:r>
              <a:rPr lang="ar-KW" dirty="0"/>
              <a:t>ــســت</a:t>
            </a:r>
            <a:r>
              <a:rPr lang="ar-SA" dirty="0"/>
              <a:t>ُ</a:t>
            </a:r>
            <a:r>
              <a:rPr lang="ar-KW" dirty="0"/>
              <a:t> و</a:t>
            </a:r>
            <a:r>
              <a:rPr lang="ar-SA" dirty="0"/>
              <a:t>َ</a:t>
            </a:r>
            <a:r>
              <a:rPr lang="ar-KW" dirty="0"/>
              <a:t>ح</a:t>
            </a:r>
            <a:r>
              <a:rPr lang="ar-SA" dirty="0"/>
              <a:t>ْ</a:t>
            </a:r>
            <a:r>
              <a:rPr lang="ar-KW" dirty="0"/>
              <a:t>ــدي فــي الــم</a:t>
            </a:r>
            <a:r>
              <a:rPr lang="ar-SA" dirty="0"/>
              <a:t>َ</a:t>
            </a:r>
            <a:r>
              <a:rPr lang="ar-KW" dirty="0"/>
              <a:t>ــســيــر </a:t>
            </a:r>
            <a:br>
              <a:rPr lang="ar-KW" dirty="0"/>
            </a:br>
            <a:r>
              <a:rPr lang="ar-KW" dirty="0"/>
              <a:t>لــــي أبٌ بــــي يَــعْـــتَـــنــــي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I am not walking </a:t>
            </a:r>
            <a:r>
              <a:rPr lang="en-US"/>
              <a:t>alone on </a:t>
            </a:r>
            <a:r>
              <a:rPr lang="en-US" dirty="0"/>
              <a:t>this journey </a:t>
            </a:r>
            <a:br>
              <a:rPr lang="en-US" dirty="0"/>
            </a:br>
            <a:r>
              <a:rPr lang="en-US" dirty="0"/>
              <a:t>I have a Father who looks after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Lastu</a:t>
            </a:r>
            <a:r>
              <a:rPr lang="en-US" dirty="0"/>
              <a:t> </a:t>
            </a:r>
            <a:r>
              <a:rPr lang="en-US" dirty="0" err="1"/>
              <a:t>Waḥdī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Masīr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Lī</a:t>
            </a:r>
            <a:r>
              <a:rPr lang="en-US" dirty="0"/>
              <a:t> ‛Abon </a:t>
            </a:r>
            <a:r>
              <a:rPr lang="en-US" dirty="0" err="1"/>
              <a:t>Bī</a:t>
            </a:r>
            <a:r>
              <a:rPr lang="en-US" dirty="0"/>
              <a:t> </a:t>
            </a:r>
            <a:r>
              <a:rPr lang="en-US" dirty="0" err="1"/>
              <a:t>Ya‘tanī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3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706</TotalTime>
  <Words>693</Words>
  <Application>Microsoft Office PowerPoint</Application>
  <PresentationFormat>Widescreen</PresentationFormat>
  <Paragraphs>54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5_Office Theme</vt:lpstr>
      <vt:lpstr>لـي أبٌ بـي يَعْـتَـنـي</vt:lpstr>
      <vt:lpstr>لــــي أبٌ بــــي يَــعْـــتَـــنــــي  كُــــــلَّ أيَّـــــامِ الــــزَّمـــــــان </vt:lpstr>
      <vt:lpstr>وَهْـــــوَ راعِـــــــيَّ الَّــــــذي  مَـعْــهُ أمْــشـــي فـــي أَمــــان</vt:lpstr>
      <vt:lpstr>عَـــبْــــرَ مَــجْــهــــولِ الــغَـــــدِ  كُـــــلَّ ظَــــرْفٍ .. كُــــــلَّ آن </vt:lpstr>
      <vt:lpstr>يَــــــدُهُ تُـــمْـــسِـــكُـــنـــــي  وَهُــوَ يَــكْـفــيــنــي ضَــمــان </vt:lpstr>
      <vt:lpstr>لَــســتُ وَحْــدي فــي الــمَــســيــر  لــــي أبٌ بــــي يَــعْـــتَـــنــــي </vt:lpstr>
      <vt:lpstr>لـــــي أبٌ يُـــحِـــبُّــــنـــــي  حُــبُّــهُ فــي الصَّــلــــبِ بـــان</vt:lpstr>
      <vt:lpstr>فــــائِـــقًـــا مَــــدارِكـــــي  فَـــوقَ تَـعـبـيــــرِ الــلِّـــســــان!</vt:lpstr>
      <vt:lpstr>ســـابِـــيًـــا قَــلــبـــي الَّــــذي  لَـــهُ يَــبْــقَــى، وَالــكِـــيــــان!</vt:lpstr>
      <vt:lpstr>بِـــسَـــكـــيـــبِ الــنِّــعـــمَـــةِ  وَبِــغَـــمْـــــرٍ مِــــن حَـــنــــان</vt:lpstr>
      <vt:lpstr>لَــســتُ وَحْــدي فــي الــمَــســيــر  لــــي أبٌ بــــي يَــعْـــتَـــنــــي </vt:lpstr>
      <vt:lpstr>لــــــي أبٌ يَــضُـــمُّـــنــــي  بَــعــدَمــا يَــفْــنَــى الــزَّمـــان</vt:lpstr>
      <vt:lpstr>حَــيْـــثُ فـــي سَــمــائِــــهِ  قَـــد أَعَـــدَّ لـــي مَـــكـــــان</vt:lpstr>
      <vt:lpstr>بَـــعْــــدَ طـــولِ غُـــرْبَـــتـــي  سَــــأَراهُ بِــالــعَـــيـــــان</vt:lpstr>
      <vt:lpstr>هـــاتِـــفًـــا يــا أبَـــــتِ  بِـابْــتِــهـــاجٍ وَامْــتِــنـــان</vt:lpstr>
      <vt:lpstr>لَــســتُ وَحْــدي فــي الــمَــســيــر  لــــي أبٌ بــــي يَــعْـــتَـــنــــي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5</cp:revision>
  <dcterms:created xsi:type="dcterms:W3CDTF">2014-06-01T05:24:09Z</dcterms:created>
  <dcterms:modified xsi:type="dcterms:W3CDTF">2026-03-02T14:11:51Z</dcterms:modified>
  <cp:category/>
</cp:coreProperties>
</file>