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9" r:id="rId1"/>
  </p:sldMasterIdLst>
  <p:notesMasterIdLst>
    <p:notesMasterId r:id="rId18"/>
  </p:notesMasterIdLst>
  <p:handoutMasterIdLst>
    <p:handoutMasterId r:id="rId19"/>
  </p:handoutMasterIdLst>
  <p:sldIdLst>
    <p:sldId id="264" r:id="rId2"/>
    <p:sldId id="269" r:id="rId3"/>
    <p:sldId id="270" r:id="rId4"/>
    <p:sldId id="267" r:id="rId5"/>
    <p:sldId id="268" r:id="rId6"/>
    <p:sldId id="273" r:id="rId7"/>
    <p:sldId id="274" r:id="rId8"/>
    <p:sldId id="271" r:id="rId9"/>
    <p:sldId id="275" r:id="rId10"/>
    <p:sldId id="281" r:id="rId11"/>
    <p:sldId id="272" r:id="rId12"/>
    <p:sldId id="276" r:id="rId13"/>
    <p:sldId id="284" r:id="rId14"/>
    <p:sldId id="285" r:id="rId15"/>
    <p:sldId id="277" r:id="rId16"/>
    <p:sldId id="266" r:id="rId17"/>
  </p:sldIdLst>
  <p:sldSz cx="12192000" cy="6858000"/>
  <p:notesSz cx="6858000" cy="9144000"/>
  <p:embeddedFontLst>
    <p:embeddedFont>
      <p:font typeface="AramaicSerto" panose="020B0604020202020204"/>
      <p:regular r:id="rId20"/>
    </p:embeddedFont>
    <p:embeddedFont>
      <p:font typeface="AramaicShimo" pitchFamily="2" charset="0"/>
      <p:regular r:id="rId2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D1493"/>
    <a:srgbClr val="7030A0"/>
    <a:srgbClr val="558ED5"/>
    <a:srgbClr val="02B4D2"/>
    <a:srgbClr val="7D46FA"/>
    <a:srgbClr val="7D45F9"/>
    <a:srgbClr val="8A58FA"/>
    <a:srgbClr val="02BCD0"/>
    <a:srgbClr val="9060FA"/>
    <a:srgbClr val="02D6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napToObjects="1">
      <p:cViewPr varScale="1">
        <p:scale>
          <a:sx n="113" d="100"/>
          <a:sy n="113" d="100"/>
        </p:scale>
        <p:origin x="510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font" Target="fonts/font2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08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61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81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40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0600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667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015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435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yriac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>
            <a:extLst>
              <a:ext uri="{FF2B5EF4-FFF2-40B4-BE49-F238E27FC236}">
                <a16:creationId xmlns:a16="http://schemas.microsoft.com/office/drawing/2014/main" id="{E8E4B939-408C-8E21-7587-9D9BCADA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2400" y="213316"/>
            <a:ext cx="11887200" cy="1033681"/>
          </a:xfrm>
          <a:prstGeom prst="rect">
            <a:avLst/>
          </a:prstGeom>
        </p:spPr>
        <p:txBody>
          <a:bodyPr>
            <a:normAutofit/>
          </a:bodyPr>
          <a:lstStyle>
            <a:lvl1pPr rtl="1">
              <a:defRPr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6000"/>
              <a:t>Click to edit Master title style</a:t>
            </a:r>
            <a:endParaRPr lang="en-US" sz="6000" dirty="0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17DBC668-4BB4-8FB6-A28A-BD0CD46925B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52400" y="1833500"/>
            <a:ext cx="11887200" cy="830997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rgbClr val="FFC000"/>
                </a:solidFill>
              </a:defRPr>
            </a:lvl1pPr>
          </a:lstStyle>
          <a:p>
            <a:pPr lvl="0"/>
            <a:r>
              <a:rPr lang="en-US" sz="6000">
                <a:latin typeface="AramaicSerto" pitchFamily="2" charset="0"/>
                <a:cs typeface="Times New Roman" panose="02020603050405020304" pitchFamily="18" charset="0"/>
              </a:rPr>
              <a:t>Edit Master text styles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6ED3F603-AC53-6048-FD84-973617A5E1C9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52400" y="1081184"/>
            <a:ext cx="11887200" cy="919611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>
                <a:solidFill>
                  <a:schemeClr val="tx2">
                    <a:lumMod val="60000"/>
                    <a:lumOff val="40000"/>
                  </a:schemeClr>
                </a:solidFill>
                <a:latin typeface="+mj-lt"/>
              </a:defRPr>
            </a:lvl1pPr>
          </a:lstStyle>
          <a:p>
            <a:pPr lvl="0"/>
            <a:r>
              <a:rPr lang="en-US" sz="4800"/>
              <a:t>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A353C6C4-F3A7-2E2B-0D5B-E39C19B5A7A6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947466" y="4615844"/>
            <a:ext cx="4297069" cy="1947516"/>
          </a:xfrm>
          <a:prstGeom prst="rect">
            <a:avLst/>
          </a:prstGeom>
        </p:spPr>
      </p:pic>
      <p:sp>
        <p:nvSpPr>
          <p:cNvPr id="19" name="Text Placeholder 5">
            <a:extLst>
              <a:ext uri="{FF2B5EF4-FFF2-40B4-BE49-F238E27FC236}">
                <a16:creationId xmlns:a16="http://schemas.microsoft.com/office/drawing/2014/main" id="{DC9948F3-DAB4-B4A1-6115-49D53A976F9C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2400" y="269637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748271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46309"/>
            <a:ext cx="11887200" cy="1801368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00000"/>
              </a:lnSpc>
              <a:defRPr sz="6600" b="0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715000"/>
            <a:ext cx="11887200" cy="99669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FFC000"/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691640"/>
            <a:ext cx="11887200" cy="1636776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1">
                <a:solidFill>
                  <a:schemeClr val="tx2">
                    <a:lumMod val="60000"/>
                    <a:lumOff val="40000"/>
                  </a:schemeClr>
                </a:solidFill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61679052-87CD-45F1-B0E3-153F919F1F56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8043" y="3776472"/>
            <a:ext cx="11887200" cy="82296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4000" b="0">
                <a:solidFill>
                  <a:srgbClr val="7030A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5">
            <a:extLst>
              <a:ext uri="{FF2B5EF4-FFF2-40B4-BE49-F238E27FC236}">
                <a16:creationId xmlns:a16="http://schemas.microsoft.com/office/drawing/2014/main" id="{67F15A85-8365-4C10-AAEA-6A4A171275C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5448" y="4581144"/>
            <a:ext cx="11887200" cy="116128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 rtl="0">
              <a:spcBef>
                <a:spcPts val="0"/>
              </a:spcBef>
              <a:buFont typeface="Arial" panose="020B0604020202020204" pitchFamily="34" charset="0"/>
              <a:buNone/>
              <a:defRPr sz="38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85325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1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399"/>
            <a:ext cx="5943600" cy="974623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Edit Master text styles</a:t>
            </a:r>
          </a:p>
        </p:txBody>
      </p:sp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>
              <a:defRPr lang="en-US" sz="3000" dirty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  <a:ea typeface="+mn-ea"/>
              </a:defRPr>
            </a:lvl1pPr>
          </a:lstStyle>
          <a:p>
            <a:pPr marL="0" lvl="0" indent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409634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 Syriac2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7810" y="366306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1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57810" y="3200400"/>
            <a:ext cx="5943600" cy="6093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rtl="1">
              <a:defRPr lang="en-US" sz="3000" b="1" smtClean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</a:lstStyle>
          <a:p>
            <a:pPr lvl="0">
              <a:spcBef>
                <a:spcPts val="0"/>
              </a:spcBef>
              <a:buFont typeface="Arial" panose="020B0604020202020204" pitchFamily="34" charset="0"/>
            </a:pPr>
            <a:r>
              <a:rPr lang="en-US"/>
              <a:t>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69570" y="365255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AramaicShimo" pitchFamily="2" charset="0"/>
                <a:cs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69570" y="3063769"/>
            <a:ext cx="5943600" cy="609398"/>
          </a:xfrm>
          <a:prstGeom prst="rect">
            <a:avLst/>
          </a:prstGeom>
        </p:spPr>
        <p:txBody>
          <a:bodyPr wrap="square" anchor="ctr" anchorCtr="0">
            <a:no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618" y="2651760"/>
            <a:ext cx="5943600" cy="60404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>
              <a:defRPr lang="en-US" sz="3600" b="0" dirty="0" smtClean="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71858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50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4008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8" r:id="rId6"/>
    <p:sldLayoutId id="2147483685" r:id="rId7"/>
    <p:sldLayoutId id="2147483686" r:id="rId8"/>
    <p:sldLayoutId id="2147483692" r:id="rId9"/>
    <p:sldLayoutId id="2147483689" r:id="rId10"/>
    <p:sldLayoutId id="2147483690" r:id="rId11"/>
    <p:sldLayoutId id="2147483691" r:id="rId12"/>
    <p:sldLayoutId id="2147483687" r:id="rId1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5BE77A-B65D-8E74-503A-35F890EF22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كَــيــفَ لــي يــا رَبّ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7CA281-A037-9A67-7A2F-68DD1A818E76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Can It Be,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BFE3B82-CA4E-586A-1215-CEFBA80C1C7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75DB115-19D1-4C37-C5FF-0B42A6991657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2400" y="6050280"/>
            <a:ext cx="11871960" cy="640080"/>
          </a:xfrm>
        </p:spPr>
        <p:txBody>
          <a:bodyPr>
            <a:normAutofit/>
          </a:bodyPr>
          <a:lstStyle/>
          <a:p>
            <a:r>
              <a:rPr lang="en-US" dirty="0"/>
              <a:t>Lyrics and Music by: Naser Musa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85D700B-2736-B578-9115-0E56A75C036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52400" y="5318760"/>
            <a:ext cx="11871960" cy="640080"/>
          </a:xfrm>
        </p:spPr>
        <p:txBody>
          <a:bodyPr/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Naser Musa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F308BE2-96BB-ED41-13A3-841F6793CDD2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400" y="4587240"/>
            <a:ext cx="11871960" cy="640080"/>
          </a:xfrm>
        </p:spPr>
        <p:txBody>
          <a:bodyPr>
            <a:normAutofit/>
          </a:bodyPr>
          <a:lstStyle/>
          <a:p>
            <a:r>
              <a:rPr lang="ar-KW" dirty="0"/>
              <a:t>كلمات وتلحين: ناصر موسى</a:t>
            </a:r>
          </a:p>
        </p:txBody>
      </p:sp>
    </p:spTree>
    <p:extLst>
      <p:ext uri="{BB962C8B-B14F-4D97-AF65-F5344CB8AC3E}">
        <p14:creationId xmlns:p14="http://schemas.microsoft.com/office/powerpoint/2010/main" val="4060963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كَـيـفَ لـي يـا رَبّ، أن أَكـونَ </a:t>
            </a:r>
            <a:r>
              <a:rPr lang="ar-KW" dirty="0" err="1"/>
              <a:t>إبـنَـكَ</a:t>
            </a:r>
            <a:br>
              <a:rPr lang="ar-KW" dirty="0"/>
            </a:br>
            <a:r>
              <a:rPr lang="ar-KW" dirty="0"/>
              <a:t>وَأحـمِـلَ </a:t>
            </a:r>
            <a:r>
              <a:rPr lang="ar-KW" dirty="0" err="1"/>
              <a:t>إسْـمَـكَ</a:t>
            </a:r>
            <a:r>
              <a:rPr lang="ar-KW" dirty="0"/>
              <a:t> .. كَـيـفَ لـي يـا رَبّ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can it be that I am called Your child; </a:t>
            </a:r>
            <a:br>
              <a:rPr lang="en-US" dirty="0"/>
            </a:br>
            <a:r>
              <a:rPr lang="en-US" dirty="0"/>
              <a:t>named after You? How can it be?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r>
              <a:rPr lang="en-US" dirty="0"/>
              <a:t>, ‛An ‛</a:t>
            </a:r>
            <a:r>
              <a:rPr lang="en-US" dirty="0" err="1"/>
              <a:t>Akūna</a:t>
            </a:r>
            <a:r>
              <a:rPr lang="en-US" dirty="0"/>
              <a:t> ‛</a:t>
            </a:r>
            <a:r>
              <a:rPr lang="en-US" dirty="0" err="1"/>
              <a:t>Ebnaka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wa‛Aḥmela</a:t>
            </a:r>
            <a:r>
              <a:rPr lang="en-US" dirty="0"/>
              <a:t> ‛</a:t>
            </a:r>
            <a:r>
              <a:rPr lang="en-US" dirty="0" err="1"/>
              <a:t>Esmaka</a:t>
            </a:r>
            <a:r>
              <a:rPr lang="en-US" dirty="0"/>
              <a:t>, </a:t>
            </a:r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03706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كَـيـفَ لـي يـا رَبّ، أنْ أُدعـى مِـن شَـعـبِـكَ</a:t>
            </a:r>
            <a:br>
              <a:rPr lang="ar-KW" dirty="0"/>
            </a:br>
            <a:r>
              <a:rPr lang="ar-KW" dirty="0"/>
              <a:t>وَإسـمـي عَــلـى كَــفِّــكَ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could I be one of Your People</a:t>
            </a:r>
            <a:br>
              <a:rPr lang="en-US" dirty="0"/>
            </a:br>
            <a:r>
              <a:rPr lang="en-US" dirty="0"/>
              <a:t>and my name be written on Your palm?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r>
              <a:rPr lang="en-US" dirty="0"/>
              <a:t>, ‛An ‛</a:t>
            </a:r>
            <a:r>
              <a:rPr lang="en-US" dirty="0" err="1"/>
              <a:t>Udʻā</a:t>
            </a:r>
            <a:r>
              <a:rPr lang="en-US" dirty="0"/>
              <a:t> Min </a:t>
            </a:r>
            <a:r>
              <a:rPr lang="en-US" dirty="0" err="1"/>
              <a:t>Shaʻbika</a:t>
            </a:r>
            <a:r>
              <a:rPr lang="en-US" dirty="0"/>
              <a:t>, </a:t>
            </a:r>
            <a:r>
              <a:rPr lang="en-US" dirty="0" err="1"/>
              <a:t>wa‛Esmī</a:t>
            </a:r>
            <a:r>
              <a:rPr lang="en-US" dirty="0"/>
              <a:t> </a:t>
            </a:r>
            <a:r>
              <a:rPr lang="en-US" dirty="0" err="1"/>
              <a:t>ʻAlā</a:t>
            </a:r>
            <a:r>
              <a:rPr lang="en-US" dirty="0"/>
              <a:t> </a:t>
            </a:r>
            <a:r>
              <a:rPr lang="en-US" dirty="0" err="1"/>
              <a:t>Kaffika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195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وَأنــا الـذي أَنــكَــرتُــكَ</a:t>
            </a:r>
            <a:br>
              <a:rPr lang="ar-KW" dirty="0"/>
            </a:br>
            <a:r>
              <a:rPr lang="ar-KW" dirty="0"/>
              <a:t>وَفــي خَـطـيـئَـتـي أحـزَنـتُــكَ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When I am the who denied You </a:t>
            </a:r>
            <a:br>
              <a:rPr lang="en-US" dirty="0"/>
            </a:br>
            <a:r>
              <a:rPr lang="en-US" dirty="0"/>
              <a:t>I made You grieve over my sin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wa‛Anā</a:t>
            </a:r>
            <a:r>
              <a:rPr lang="en-US" dirty="0"/>
              <a:t> </a:t>
            </a:r>
            <a:r>
              <a:rPr lang="en-US" dirty="0" err="1"/>
              <a:t>Lladhī</a:t>
            </a:r>
            <a:r>
              <a:rPr lang="en-US" dirty="0"/>
              <a:t> ‛</a:t>
            </a:r>
            <a:r>
              <a:rPr lang="en-US" dirty="0" err="1"/>
              <a:t>Ankartuka</a:t>
            </a:r>
            <a:br>
              <a:rPr lang="en-US" dirty="0"/>
            </a:br>
            <a:r>
              <a:rPr lang="en-US" dirty="0" err="1"/>
              <a:t>waFī</a:t>
            </a:r>
            <a:r>
              <a:rPr lang="en-US" dirty="0"/>
              <a:t> </a:t>
            </a:r>
            <a:r>
              <a:rPr lang="en-US" dirty="0" err="1"/>
              <a:t>Khaṭī‛atī</a:t>
            </a:r>
            <a:r>
              <a:rPr lang="en-US" dirty="0"/>
              <a:t> ‛</a:t>
            </a:r>
            <a:r>
              <a:rPr lang="en-US" dirty="0" err="1"/>
              <a:t>Aḥzantuka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0680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وَإِلـى الـصَّـلـيـبِ أَسـلَـمـتُـكَ</a:t>
            </a:r>
            <a:br>
              <a:rPr lang="ar-KW" dirty="0"/>
            </a:br>
            <a:r>
              <a:rPr lang="ar-KW" dirty="0"/>
              <a:t>كَـيـفَ لـي يـا رَبّ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2D127F8-59B0-4C74-8D7A-80F0DA50D77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to the cross I led You</a:t>
            </a:r>
            <a:br>
              <a:rPr lang="en-US" dirty="0"/>
            </a:br>
            <a:r>
              <a:rPr lang="en-US" dirty="0"/>
              <a:t>How can it be, oh Lord?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wa‛Elā</a:t>
            </a:r>
            <a:r>
              <a:rPr lang="en-US" dirty="0"/>
              <a:t> </a:t>
            </a:r>
            <a:r>
              <a:rPr lang="en-US" dirty="0" err="1"/>
              <a:t>Ṣṣalībe</a:t>
            </a:r>
            <a:r>
              <a:rPr lang="en-US" dirty="0"/>
              <a:t> ‛</a:t>
            </a:r>
            <a:r>
              <a:rPr lang="en-US" dirty="0" err="1"/>
              <a:t>Aslamtuka</a:t>
            </a:r>
            <a:br>
              <a:rPr lang="en-US" dirty="0"/>
            </a:br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005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كَـيـفَ لـي يـا رَبّ، أَنْ أَدعـوكَ أَبـي؟!</a:t>
            </a:r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16B291C1-1CD7-46B3-9B23-A50DE6645C5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can it be that I can call You Father?</a:t>
            </a:r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AFCAF05E-3202-49D0-BDDA-CE90AF8D338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r>
              <a:rPr lang="en-US" dirty="0"/>
              <a:t>, ‛An ‛</a:t>
            </a:r>
            <a:r>
              <a:rPr lang="en-US" dirty="0" err="1"/>
              <a:t>Adʻūka</a:t>
            </a:r>
            <a:r>
              <a:rPr lang="en-US" dirty="0"/>
              <a:t> ‛</a:t>
            </a:r>
            <a:r>
              <a:rPr lang="en-US" dirty="0" err="1"/>
              <a:t>Abī</a:t>
            </a:r>
            <a:r>
              <a:rPr lang="en-US" dirty="0"/>
              <a:t>?!</a:t>
            </a:r>
          </a:p>
        </p:txBody>
      </p:sp>
    </p:spTree>
    <p:extLst>
      <p:ext uri="{BB962C8B-B14F-4D97-AF65-F5344CB8AC3E}">
        <p14:creationId xmlns:p14="http://schemas.microsoft.com/office/powerpoint/2010/main" val="4047222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وَفَـــرقٌ شــاسِـــعٌ </a:t>
            </a:r>
            <a:br>
              <a:rPr lang="ar-KW" dirty="0"/>
            </a:br>
            <a:r>
              <a:rPr lang="ar-KW" dirty="0"/>
              <a:t>بَـيـنَ جَـلالِ مَـنـصـبِـكَ وَمَـنـصِـبـي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8695BAE-905C-4EA8-AEF0-2860FEBA2A8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What great chasm exists </a:t>
            </a:r>
            <a:br>
              <a:rPr lang="en-US" dirty="0"/>
            </a:br>
            <a:r>
              <a:rPr lang="en-US" dirty="0"/>
              <a:t>between Your majesty and my lowly form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waFarqon</a:t>
            </a:r>
            <a:r>
              <a:rPr lang="en-US" dirty="0"/>
              <a:t> </a:t>
            </a:r>
            <a:r>
              <a:rPr lang="en-US" dirty="0" err="1"/>
              <a:t>Shāseʻon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Bayna</a:t>
            </a:r>
            <a:r>
              <a:rPr lang="en-US" dirty="0"/>
              <a:t> </a:t>
            </a:r>
            <a:r>
              <a:rPr lang="en-US" dirty="0" err="1"/>
              <a:t>Jalāli</a:t>
            </a:r>
            <a:r>
              <a:rPr lang="en-US" dirty="0"/>
              <a:t> </a:t>
            </a:r>
            <a:r>
              <a:rPr lang="en-US" dirty="0" err="1"/>
              <a:t>Maṣibika</a:t>
            </a:r>
            <a:r>
              <a:rPr lang="en-US" dirty="0"/>
              <a:t> </a:t>
            </a:r>
            <a:r>
              <a:rPr lang="en-US" dirty="0" err="1"/>
              <a:t>waManṣibī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480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إِلاَّ بِــفَــضــلِ نِــعــمَــتِــكَ</a:t>
            </a:r>
            <a:br>
              <a:rPr lang="ar-KW" dirty="0"/>
            </a:br>
            <a:r>
              <a:rPr lang="ar-KW" dirty="0"/>
              <a:t>جِــئــتَ لِــكَــي تُـعِــنِّــي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Because of Your grace alone, </a:t>
            </a:r>
            <a:br>
              <a:rPr lang="en-US" dirty="0"/>
            </a:br>
            <a:r>
              <a:rPr lang="en-US" dirty="0"/>
              <a:t>You descended to help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Ellā</a:t>
            </a:r>
            <a:r>
              <a:rPr lang="en-US" dirty="0"/>
              <a:t> </a:t>
            </a:r>
            <a:r>
              <a:rPr lang="en-US" dirty="0" err="1"/>
              <a:t>biFaḍli</a:t>
            </a:r>
            <a:r>
              <a:rPr lang="en-US" dirty="0"/>
              <a:t> </a:t>
            </a:r>
            <a:r>
              <a:rPr lang="en-US" dirty="0" err="1"/>
              <a:t>Neʻmatika</a:t>
            </a:r>
            <a:br>
              <a:rPr lang="en-US" dirty="0"/>
            </a:br>
            <a:r>
              <a:rPr lang="en-US" dirty="0" err="1"/>
              <a:t>Je‛ta</a:t>
            </a:r>
            <a:r>
              <a:rPr lang="en-US" dirty="0"/>
              <a:t> </a:t>
            </a:r>
            <a:r>
              <a:rPr lang="en-US" dirty="0" err="1"/>
              <a:t>liKay</a:t>
            </a:r>
            <a:r>
              <a:rPr lang="en-US" dirty="0"/>
              <a:t> </a:t>
            </a:r>
            <a:r>
              <a:rPr lang="en-US" dirty="0" err="1"/>
              <a:t>Tuʻennī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2023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وَمِـن فَــرطِ مَـحَــبَّــتِــكَ</a:t>
            </a:r>
            <a:br>
              <a:rPr lang="ar-KW" dirty="0"/>
            </a:br>
            <a:r>
              <a:rPr lang="ar-KW" dirty="0"/>
              <a:t>رَفَـعـتَ العِـقـابَ عَــنِّـي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out of Your boundless Love,</a:t>
            </a:r>
            <a:br>
              <a:rPr lang="en-US" dirty="0"/>
            </a:br>
            <a:r>
              <a:rPr lang="en-US" dirty="0"/>
              <a:t>You paid my ransom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waMin</a:t>
            </a:r>
            <a:r>
              <a:rPr lang="en-US" dirty="0"/>
              <a:t> </a:t>
            </a:r>
            <a:r>
              <a:rPr lang="en-US" dirty="0" err="1"/>
              <a:t>Farṭi</a:t>
            </a:r>
            <a:r>
              <a:rPr lang="en-US" dirty="0"/>
              <a:t> </a:t>
            </a:r>
            <a:r>
              <a:rPr lang="en-US" dirty="0" err="1"/>
              <a:t>Maḥabbatika</a:t>
            </a:r>
            <a:br>
              <a:rPr lang="en-US" dirty="0"/>
            </a:br>
            <a:r>
              <a:rPr lang="en-US" dirty="0" err="1"/>
              <a:t>Rafaʻtal</a:t>
            </a:r>
            <a:r>
              <a:rPr lang="en-US" dirty="0"/>
              <a:t> </a:t>
            </a:r>
            <a:r>
              <a:rPr lang="en-US" dirty="0" err="1"/>
              <a:t>ʻEqāba</a:t>
            </a:r>
            <a:r>
              <a:rPr lang="en-US" dirty="0"/>
              <a:t> </a:t>
            </a:r>
            <a:r>
              <a:rPr lang="en-US" dirty="0" err="1"/>
              <a:t>ʻAnnī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3122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كَـيـفَ لـي يـا رَبّ؟!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How can it be, oh Lord?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Lī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r>
              <a:rPr lang="en-US" dirty="0"/>
              <a:t>?!</a:t>
            </a:r>
          </a:p>
        </p:txBody>
      </p:sp>
    </p:spTree>
    <p:extLst>
      <p:ext uri="{BB962C8B-B14F-4D97-AF65-F5344CB8AC3E}">
        <p14:creationId xmlns:p14="http://schemas.microsoft.com/office/powerpoint/2010/main" val="3648975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كَــيــفَ لَــكَ يــا رَبّ</a:t>
            </a:r>
            <a:br>
              <a:rPr lang="ar-KW" dirty="0"/>
            </a:br>
            <a:r>
              <a:rPr lang="ar-KW" dirty="0"/>
              <a:t>أَنْ تَــأخُــذَ الـقَــرار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Lord, why would You willingly choose this?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Kayfa</a:t>
            </a:r>
            <a:r>
              <a:rPr lang="en-US" dirty="0"/>
              <a:t> </a:t>
            </a:r>
            <a:r>
              <a:rPr lang="en-US" dirty="0" err="1"/>
              <a:t>Laka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br>
              <a:rPr lang="en-US" dirty="0"/>
            </a:br>
            <a:r>
              <a:rPr lang="en-US" dirty="0"/>
              <a:t>‛An </a:t>
            </a:r>
            <a:r>
              <a:rPr lang="en-US" dirty="0" err="1"/>
              <a:t>Ta‛khudhal</a:t>
            </a:r>
            <a:r>
              <a:rPr lang="en-US" dirty="0"/>
              <a:t> </a:t>
            </a:r>
            <a:r>
              <a:rPr lang="en-US" dirty="0" err="1"/>
              <a:t>Qarār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71945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وَأنــتَ الـبـارّ، فَــوقَ الـصَّـلـيـبِ</a:t>
            </a:r>
            <a:br>
              <a:rPr lang="ar-KW" dirty="0"/>
            </a:br>
            <a:r>
              <a:rPr lang="ar-KW" dirty="0"/>
              <a:t>عَــنِّــي تَــمــوتُ بـاخــتِــيــار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The Righteous One,</a:t>
            </a:r>
          </a:p>
          <a:p>
            <a:r>
              <a:rPr lang="en-US" dirty="0"/>
              <a:t> crucified in my place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wa‛Antal</a:t>
            </a:r>
            <a:r>
              <a:rPr lang="en-US" dirty="0"/>
              <a:t> </a:t>
            </a:r>
            <a:r>
              <a:rPr lang="en-US" dirty="0" err="1"/>
              <a:t>Bār</a:t>
            </a:r>
            <a:r>
              <a:rPr lang="en-US" dirty="0"/>
              <a:t>, </a:t>
            </a:r>
            <a:r>
              <a:rPr lang="en-US" dirty="0" err="1"/>
              <a:t>Fawqa</a:t>
            </a:r>
            <a:r>
              <a:rPr lang="en-US" dirty="0"/>
              <a:t> </a:t>
            </a:r>
            <a:r>
              <a:rPr lang="en-US" dirty="0" err="1"/>
              <a:t>Ṣṣalībe</a:t>
            </a:r>
            <a:br>
              <a:rPr lang="en-US" dirty="0"/>
            </a:br>
            <a:r>
              <a:rPr lang="en-US" dirty="0" err="1"/>
              <a:t>ʻAnnī</a:t>
            </a:r>
            <a:r>
              <a:rPr lang="en-US" dirty="0"/>
              <a:t> </a:t>
            </a:r>
            <a:r>
              <a:rPr lang="en-US" dirty="0" err="1"/>
              <a:t>Tamūtu</a:t>
            </a:r>
            <a:r>
              <a:rPr lang="en-US" dirty="0"/>
              <a:t> </a:t>
            </a:r>
            <a:r>
              <a:rPr lang="en-US" dirty="0" err="1"/>
              <a:t>bEkhtiyār</a:t>
            </a: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C6E17AC-D78A-0877-A2D2-9036F6C8CC69}"/>
              </a:ext>
            </a:extLst>
          </p:cNvPr>
          <p:cNvSpPr txBox="1"/>
          <p:nvPr/>
        </p:nvSpPr>
        <p:spPr>
          <a:xfrm>
            <a:off x="3048000" y="3289003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/>
              <a:t>‛ ʻ</a:t>
            </a:r>
          </a:p>
        </p:txBody>
      </p:sp>
    </p:spTree>
    <p:extLst>
      <p:ext uri="{BB962C8B-B14F-4D97-AF65-F5344CB8AC3E}">
        <p14:creationId xmlns:p14="http://schemas.microsoft.com/office/powerpoint/2010/main" val="163518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إِلاَّ بِــفَــضــلِ نِــعــمَــتِــكَ</a:t>
            </a:r>
            <a:br>
              <a:rPr lang="ar-KW" dirty="0"/>
            </a:br>
            <a:r>
              <a:rPr lang="ar-KW" dirty="0"/>
              <a:t>جِــئــتَ لِــكَــي تُـعِــنِّــي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Because of Your grace alone, </a:t>
            </a:r>
            <a:br>
              <a:rPr lang="en-US" dirty="0"/>
            </a:br>
            <a:r>
              <a:rPr lang="en-US" dirty="0"/>
              <a:t>You descended to help me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Ellā</a:t>
            </a:r>
            <a:r>
              <a:rPr lang="en-US" dirty="0"/>
              <a:t> </a:t>
            </a:r>
            <a:r>
              <a:rPr lang="en-US" dirty="0" err="1"/>
              <a:t>biFaḍli</a:t>
            </a:r>
            <a:r>
              <a:rPr lang="en-US" dirty="0"/>
              <a:t> </a:t>
            </a:r>
            <a:r>
              <a:rPr lang="en-US" dirty="0" err="1"/>
              <a:t>Neʻmatika</a:t>
            </a:r>
            <a:br>
              <a:rPr lang="en-US" dirty="0"/>
            </a:br>
            <a:r>
              <a:rPr lang="en-US" dirty="0" err="1"/>
              <a:t>Je‛ta</a:t>
            </a:r>
            <a:r>
              <a:rPr lang="en-US" dirty="0"/>
              <a:t> </a:t>
            </a:r>
            <a:r>
              <a:rPr lang="en-US" dirty="0" err="1"/>
              <a:t>liKay</a:t>
            </a:r>
            <a:r>
              <a:rPr lang="en-US" dirty="0"/>
              <a:t> </a:t>
            </a:r>
            <a:r>
              <a:rPr lang="en-US" dirty="0" err="1"/>
              <a:t>Tuʻennī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676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وَمِـن فَــرطِ مَـحَــبَّــتِــكَ</a:t>
            </a:r>
            <a:br>
              <a:rPr lang="ar-KW" dirty="0"/>
            </a:br>
            <a:r>
              <a:rPr lang="ar-KW" dirty="0"/>
              <a:t>رَفَـعـتَ العِـقـابَ عَــنِّـي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And out of Your boundless Love,</a:t>
            </a:r>
            <a:br>
              <a:rPr lang="en-US" dirty="0"/>
            </a:br>
            <a:r>
              <a:rPr lang="en-US" dirty="0"/>
              <a:t>You paid my ransom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waMin</a:t>
            </a:r>
            <a:r>
              <a:rPr lang="en-US" dirty="0"/>
              <a:t> </a:t>
            </a:r>
            <a:r>
              <a:rPr lang="en-US" dirty="0" err="1"/>
              <a:t>Farṭi</a:t>
            </a:r>
            <a:r>
              <a:rPr lang="en-US" dirty="0"/>
              <a:t> </a:t>
            </a:r>
            <a:r>
              <a:rPr lang="en-US" dirty="0" err="1"/>
              <a:t>Maḥabbatika</a:t>
            </a:r>
            <a:br>
              <a:rPr lang="en-US" dirty="0"/>
            </a:br>
            <a:r>
              <a:rPr lang="en-US" dirty="0" err="1"/>
              <a:t>Rafaʻtal</a:t>
            </a:r>
            <a:r>
              <a:rPr lang="en-US" dirty="0"/>
              <a:t> </a:t>
            </a:r>
            <a:r>
              <a:rPr lang="en-US" dirty="0" err="1"/>
              <a:t>ʻEqāba</a:t>
            </a:r>
            <a:r>
              <a:rPr lang="en-US" dirty="0"/>
              <a:t> </a:t>
            </a:r>
            <a:r>
              <a:rPr lang="en-US" dirty="0" err="1"/>
              <a:t>ʻAnnī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5496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56190-57EC-B1E1-3DB2-D2CD7D2A4A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أَشــكُــرُكَ يــا رَبّ .. أُحِــبُّــكَ يــا رَبّ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74707C7-CE33-3E7B-7A63-506625E4A28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Thank You Lord</a:t>
            </a:r>
          </a:p>
          <a:p>
            <a:r>
              <a:rPr lang="en-US" dirty="0"/>
              <a:t>I love You Lord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936215-43AA-CF24-5EBB-D18C26550F45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Ashkuruka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Uḥebbuka</a:t>
            </a:r>
            <a:r>
              <a:rPr lang="en-US" dirty="0"/>
              <a:t> </a:t>
            </a:r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Rab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2396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12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C5BAE558-F179-4308-A1B0-6C9A00E035DF}" vid="{6F3C2AD0-9B15-4388-84C9-32919FA4478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233</TotalTime>
  <Words>478</Words>
  <Application>Microsoft Office PowerPoint</Application>
  <PresentationFormat>Widescreen</PresentationFormat>
  <Paragraphs>51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Times New Roman</vt:lpstr>
      <vt:lpstr>Calibri</vt:lpstr>
      <vt:lpstr>Calibri Light</vt:lpstr>
      <vt:lpstr>AramaicShimo</vt:lpstr>
      <vt:lpstr>AramaicSerto</vt:lpstr>
      <vt:lpstr>Arial</vt:lpstr>
      <vt:lpstr>5_Office Theme</vt:lpstr>
      <vt:lpstr>كَــيــفَ لــي يــا رَبّ</vt:lpstr>
      <vt:lpstr>كَـيـفَ لـي يـا رَبّ، أن أَكـونَ إبـنَـكَ وَأحـمِـلَ إسْـمَـكَ .. كَـيـفَ لـي يـا رَبّ</vt:lpstr>
      <vt:lpstr>كَـيـفَ لـي يـا رَبّ، أنْ أُدعـى مِـن شَـعـبِـكَ وَإسـمـي عَــلـى كَــفِّــكَ</vt:lpstr>
      <vt:lpstr>وَأنــا الـذي أَنــكَــرتُــكَ وَفــي خَـطـيـئَـتـي أحـزَنـتُــكَ</vt:lpstr>
      <vt:lpstr>وَإِلـى الـصَّـلـيـبِ أَسـلَـمـتُـكَ كَـيـفَ لـي يـا رَبّ</vt:lpstr>
      <vt:lpstr>كَـيـفَ لـي يـا رَبّ، أَنْ أَدعـوكَ أَبـي؟!</vt:lpstr>
      <vt:lpstr>وَفَـــرقٌ شــاسِـــعٌ  بَـيـنَ جَـلالِ مَـنـصـبِـكَ وَمَـنـصِـبـي</vt:lpstr>
      <vt:lpstr>إِلاَّ بِــفَــضــلِ نِــعــمَــتِــكَ جِــئــتَ لِــكَــي تُـعِــنِّــي</vt:lpstr>
      <vt:lpstr>وَمِـن فَــرطِ مَـحَــبَّــتِــكَ رَفَـعـتَ العِـقـابَ عَــنِّـي</vt:lpstr>
      <vt:lpstr>كَـيـفَ لـي يـا رَبّ؟!</vt:lpstr>
      <vt:lpstr>كَــيــفَ لَــكَ يــا رَبّ أَنْ تَــأخُــذَ الـقَــرار</vt:lpstr>
      <vt:lpstr>وَأنــتَ الـبـارّ، فَــوقَ الـصَّـلـيـبِ عَــنِّــي تَــمــوتُ بـاخــتِــيــار</vt:lpstr>
      <vt:lpstr>إِلاَّ بِــفَــضــلِ نِــعــمَــتِــكَ جِــئــتَ لِــكَــي تُـعِــنِّــي</vt:lpstr>
      <vt:lpstr>وَمِـن فَــرطِ مَـحَــبَّــتِــكَ رَفَـعـتَ العِـقـابَ عَــنِّـي</vt:lpstr>
      <vt:lpstr>أَشــكُــرُكَ يــا رَبّ .. أُحِــبُّــكَ يــا رَبّ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Kayfa Lī Yā Rab - كيف لي يا رب</dc:title>
  <dc:subject/>
  <dc:creator>Nizart</dc:creator>
  <cp:keywords>Naser Musa</cp:keywords>
  <cp:lastModifiedBy>Pascale Hage</cp:lastModifiedBy>
  <cp:revision>38</cp:revision>
  <dcterms:created xsi:type="dcterms:W3CDTF">2023-02-27T09:21:03Z</dcterms:created>
  <dcterms:modified xsi:type="dcterms:W3CDTF">2025-04-18T16:37:48Z</dcterms:modified>
  <cp:category/>
</cp:coreProperties>
</file>