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9"/>
  </p:notesMasterIdLst>
  <p:handoutMasterIdLst>
    <p:handoutMasterId r:id="rId20"/>
  </p:handoutMasterIdLst>
  <p:sldIdLst>
    <p:sldId id="350" r:id="rId2"/>
    <p:sldId id="265" r:id="rId3"/>
    <p:sldId id="351" r:id="rId4"/>
    <p:sldId id="352" r:id="rId5"/>
    <p:sldId id="353" r:id="rId6"/>
    <p:sldId id="354" r:id="rId7"/>
    <p:sldId id="355" r:id="rId8"/>
    <p:sldId id="369" r:id="rId9"/>
    <p:sldId id="370" r:id="rId10"/>
    <p:sldId id="358" r:id="rId11"/>
    <p:sldId id="359" r:id="rId12"/>
    <p:sldId id="371" r:id="rId13"/>
    <p:sldId id="372" r:id="rId14"/>
    <p:sldId id="373" r:id="rId15"/>
    <p:sldId id="374" r:id="rId16"/>
    <p:sldId id="360" r:id="rId17"/>
    <p:sldId id="349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15" autoAdjust="0"/>
    <p:restoredTop sz="94729"/>
  </p:normalViewPr>
  <p:slideViewPr>
    <p:cSldViewPr snapToGrid="0" snapToObjects="1">
      <p:cViewPr varScale="1">
        <p:scale>
          <a:sx n="103" d="100"/>
          <a:sy n="103" d="100"/>
        </p:scale>
        <p:origin x="1032" y="13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26/10/2025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26/10/2025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نُزْهِرُ في حُطامِنا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Flourish in Our Ruins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Nuzhiru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Huṭāminā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19AC72-B3F7-0514-C30A-872B1C4D36B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37160" y="6050280"/>
            <a:ext cx="11887200" cy="640080"/>
          </a:xfrm>
        </p:spPr>
        <p:txBody>
          <a:bodyPr/>
          <a:lstStyle/>
          <a:p>
            <a:r>
              <a:rPr lang="en-US" dirty="0" err="1"/>
              <a:t>Lytics</a:t>
            </a:r>
            <a:r>
              <a:rPr lang="en-US" dirty="0"/>
              <a:t> and music by: Wissam Kayrouz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59BA956-A0E4-053B-987D-507E4F9422B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7160" y="5318760"/>
            <a:ext cx="11887200" cy="640080"/>
          </a:xfrm>
        </p:spPr>
        <p:txBody>
          <a:bodyPr/>
          <a:lstStyle/>
          <a:p>
            <a:r>
              <a:rPr lang="en-US" dirty="0" err="1"/>
              <a:t>Kalimā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Wissam Kayrouz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D1B6CA1-2C8E-FFE9-6B0F-0715D8824B5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37160" y="4587240"/>
            <a:ext cx="11887200" cy="640080"/>
          </a:xfrm>
        </p:spPr>
        <p:txBody>
          <a:bodyPr/>
          <a:lstStyle/>
          <a:p>
            <a:r>
              <a:rPr lang="ar-SA" dirty="0"/>
              <a:t>كلمات وتلحين : وسام كيروز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إلـى ز</a:t>
            </a:r>
            <a:r>
              <a:rPr lang="ar-LB" dirty="0"/>
              <a:t>ُ</a:t>
            </a:r>
            <a:r>
              <a:rPr lang="ar-KW" dirty="0"/>
              <a:t>ه</a:t>
            </a:r>
            <a:r>
              <a:rPr lang="ar-LB" dirty="0"/>
              <a:t>ُـ</a:t>
            </a:r>
            <a:r>
              <a:rPr lang="ar-KW" dirty="0"/>
              <a:t>ور</a:t>
            </a:r>
            <a:r>
              <a:rPr lang="ar-LB" dirty="0"/>
              <a:t>ِ</a:t>
            </a:r>
            <a:r>
              <a:rPr lang="ar-KW" dirty="0"/>
              <a:t> الأ</a:t>
            </a:r>
            <a:r>
              <a:rPr lang="ar-LB" dirty="0"/>
              <a:t>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ض</a:t>
            </a:r>
            <a:r>
              <a:rPr lang="ar-LB" dirty="0"/>
              <a:t>ِ</a:t>
            </a:r>
            <a:r>
              <a:rPr lang="ar-KW" dirty="0"/>
              <a:t> ف</a:t>
            </a:r>
            <a:r>
              <a:rPr lang="ar-LB" dirty="0"/>
              <a:t>ِ</a:t>
            </a:r>
            <a:r>
              <a:rPr lang="ar-KW" dirty="0"/>
              <a:t>ـي الر</a:t>
            </a:r>
            <a:r>
              <a:rPr lang="ar-LB" dirty="0"/>
              <a:t>ُّ</a:t>
            </a:r>
            <a:r>
              <a:rPr lang="ar-KW" dirty="0"/>
              <a:t>كام</a:t>
            </a:r>
            <a:r>
              <a:rPr lang="ar-LB" dirty="0"/>
              <a:t>ْ</a:t>
            </a:r>
            <a:br>
              <a:rPr lang="en-US" dirty="0"/>
            </a:br>
            <a:r>
              <a:rPr lang="ar-SA" dirty="0"/>
              <a:t>إلـى ب</a:t>
            </a:r>
            <a:r>
              <a:rPr lang="ar-LB" dirty="0"/>
              <a:t>َـ</a:t>
            </a:r>
            <a:r>
              <a:rPr lang="ar-SA" dirty="0"/>
              <a:t>ق</a:t>
            </a:r>
            <a:r>
              <a:rPr lang="ar-LB" dirty="0"/>
              <a:t>َـ</a:t>
            </a:r>
            <a:r>
              <a:rPr lang="ar-SA" dirty="0"/>
              <a:t>اي</a:t>
            </a:r>
            <a:r>
              <a:rPr lang="ar-LB" dirty="0"/>
              <a:t>َـ</a:t>
            </a:r>
            <a:r>
              <a:rPr lang="ar-SA" dirty="0"/>
              <a:t>ا الـق</a:t>
            </a:r>
            <a:r>
              <a:rPr lang="ar-LB" dirty="0"/>
              <a:t>َـ</a:t>
            </a:r>
            <a:r>
              <a:rPr lang="ar-SA" dirty="0"/>
              <a:t>ل</a:t>
            </a:r>
            <a:r>
              <a:rPr lang="ar-LB" dirty="0"/>
              <a:t>ْـ</a:t>
            </a:r>
            <a:r>
              <a:rPr lang="ar-SA" dirty="0"/>
              <a:t>ب</a:t>
            </a:r>
            <a:r>
              <a:rPr lang="ar-LB" dirty="0"/>
              <a:t>ِ</a:t>
            </a:r>
            <a:r>
              <a:rPr lang="ar-SA" dirty="0"/>
              <a:t> ف</a:t>
            </a:r>
            <a:r>
              <a:rPr lang="ar-LB" dirty="0"/>
              <a:t>ِ</a:t>
            </a:r>
            <a:r>
              <a:rPr lang="ar-SA" dirty="0"/>
              <a:t>ـي الـح</a:t>
            </a:r>
            <a:r>
              <a:rPr lang="ar-LB" dirty="0"/>
              <a:t>ُ</a:t>
            </a:r>
            <a:r>
              <a:rPr lang="ar-SA" dirty="0"/>
              <a:t>ط</a:t>
            </a:r>
            <a:r>
              <a:rPr lang="ar-LB" dirty="0"/>
              <a:t>َ</a:t>
            </a:r>
            <a:r>
              <a:rPr lang="ar-SA" dirty="0"/>
              <a:t>ـام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To the flowers of the earth under the rubble</a:t>
            </a:r>
          </a:p>
          <a:p>
            <a:r>
              <a:rPr lang="en-US" dirty="0"/>
              <a:t>To the remnants of the heart in the ruins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’</a:t>
            </a:r>
            <a:r>
              <a:rPr lang="en-US" dirty="0" err="1"/>
              <a:t>Ilā</a:t>
            </a:r>
            <a:r>
              <a:rPr lang="en-US" dirty="0"/>
              <a:t> </a:t>
            </a:r>
            <a:r>
              <a:rPr lang="en-US" dirty="0" err="1"/>
              <a:t>ZuhūriL</a:t>
            </a:r>
            <a:r>
              <a:rPr lang="en-US" dirty="0"/>
              <a:t> ‘</a:t>
            </a:r>
            <a:r>
              <a:rPr lang="en-US" dirty="0" err="1"/>
              <a:t>Arḍi</a:t>
            </a:r>
            <a:r>
              <a:rPr lang="en-US" dirty="0"/>
              <a:t> </a:t>
            </a:r>
            <a:r>
              <a:rPr lang="en-US" dirty="0" err="1"/>
              <a:t>fiRrukām</a:t>
            </a:r>
            <a:r>
              <a:rPr lang="en-US" dirty="0"/>
              <a:t> </a:t>
            </a:r>
          </a:p>
          <a:p>
            <a:r>
              <a:rPr lang="en-US" dirty="0"/>
              <a:t>‘</a:t>
            </a:r>
            <a:r>
              <a:rPr lang="en-US" dirty="0" err="1"/>
              <a:t>Ilā</a:t>
            </a:r>
            <a:r>
              <a:rPr lang="en-US" dirty="0"/>
              <a:t> </a:t>
            </a:r>
            <a:r>
              <a:rPr lang="en-US" dirty="0" err="1"/>
              <a:t>BaqāyāL</a:t>
            </a:r>
            <a:r>
              <a:rPr lang="en-US" dirty="0"/>
              <a:t> </a:t>
            </a:r>
            <a:r>
              <a:rPr lang="en-US" dirty="0" err="1"/>
              <a:t>qalbi</a:t>
            </a:r>
            <a:r>
              <a:rPr lang="en-US" dirty="0"/>
              <a:t> </a:t>
            </a:r>
            <a:r>
              <a:rPr lang="en-US" dirty="0" err="1"/>
              <a:t>fiL</a:t>
            </a:r>
            <a:r>
              <a:rPr lang="en-US" dirty="0"/>
              <a:t> </a:t>
            </a:r>
            <a:r>
              <a:rPr lang="en-US" dirty="0" err="1"/>
              <a:t>Ḥuṭām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1A9A14-F10A-2D44-FF95-87A32ACC8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E083D-0297-5B85-A086-0341D6481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إلـى ع</a:t>
            </a:r>
            <a:r>
              <a:rPr lang="ar-LB" dirty="0"/>
              <a:t>ِ</a:t>
            </a:r>
            <a:r>
              <a:rPr lang="ar-KW" dirty="0"/>
              <a:t>ـن</a:t>
            </a:r>
            <a:r>
              <a:rPr lang="ar-LB" dirty="0"/>
              <a:t>َ</a:t>
            </a:r>
            <a:r>
              <a:rPr lang="ar-KW" dirty="0"/>
              <a:t>ـاق</a:t>
            </a:r>
            <a:r>
              <a:rPr lang="ar-LB" dirty="0"/>
              <a:t>ِ</a:t>
            </a:r>
            <a:r>
              <a:rPr lang="ar-KW" dirty="0"/>
              <a:t> الـح</a:t>
            </a:r>
            <a:r>
              <a:rPr lang="ar-LB" dirty="0"/>
              <a:t>ُ</a:t>
            </a:r>
            <a:r>
              <a:rPr lang="ar-KW" dirty="0"/>
              <a:t>ـب</a:t>
            </a:r>
            <a:r>
              <a:rPr lang="ar-LB" dirty="0"/>
              <a:t>ِّ</a:t>
            </a:r>
            <a:r>
              <a:rPr lang="ar-KW" dirty="0"/>
              <a:t> .. و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ِ</a:t>
            </a:r>
            <a:r>
              <a:rPr lang="ar-KW" dirty="0"/>
              <a:t>ه</a:t>
            </a:r>
            <a:r>
              <a:rPr lang="ar-LB" dirty="0"/>
              <a:t>ـ</a:t>
            </a:r>
            <a:r>
              <a:rPr lang="ar-KW" dirty="0"/>
              <a:t>ايـات</a:t>
            </a:r>
            <a:r>
              <a:rPr lang="ar-LB" dirty="0"/>
              <a:t>ِ</a:t>
            </a:r>
            <a:r>
              <a:rPr lang="ar-KW" dirty="0"/>
              <a:t> الـد</a:t>
            </a:r>
            <a:r>
              <a:rPr lang="ar-LB" dirty="0"/>
              <a:t>َّ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ب</a:t>
            </a:r>
            <a:r>
              <a:rPr lang="ar-LB" dirty="0"/>
              <a:t>ِ</a:t>
            </a:r>
            <a:br>
              <a:rPr lang="en-US" dirty="0"/>
            </a:br>
            <a:r>
              <a:rPr lang="ar-SA" dirty="0"/>
              <a:t>إلـى ع</a:t>
            </a:r>
            <a:r>
              <a:rPr lang="ar-LB" dirty="0"/>
              <a:t>ُ</a:t>
            </a:r>
            <a:r>
              <a:rPr lang="ar-SA" dirty="0"/>
              <a:t>ـ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ُ</a:t>
            </a:r>
            <a:r>
              <a:rPr lang="ar-SA" dirty="0"/>
              <a:t>ـ</a:t>
            </a:r>
            <a:r>
              <a:rPr lang="ar-LB" dirty="0"/>
              <a:t>ـ</a:t>
            </a:r>
            <a:r>
              <a:rPr lang="ar-SA" dirty="0"/>
              <a:t>ون</a:t>
            </a:r>
            <a:r>
              <a:rPr lang="ar-LB" dirty="0"/>
              <a:t>ِ</a:t>
            </a:r>
            <a:r>
              <a:rPr lang="ar-SA" dirty="0"/>
              <a:t> الـ</a:t>
            </a:r>
            <a:r>
              <a:rPr lang="ar-LB" dirty="0"/>
              <a:t>ـ</a:t>
            </a:r>
            <a:r>
              <a:rPr lang="ar-SA" dirty="0"/>
              <a:t>ص</a:t>
            </a:r>
            <a:r>
              <a:rPr lang="ar-LB" dirty="0"/>
              <a:t>َّ</a:t>
            </a:r>
            <a:r>
              <a:rPr lang="ar-SA" dirty="0"/>
              <a:t>ـ</a:t>
            </a:r>
            <a:r>
              <a:rPr lang="ar-LB" dirty="0"/>
              <a:t>ـ</a:t>
            </a:r>
            <a:r>
              <a:rPr lang="ar-SA" dirty="0"/>
              <a:t>م</a:t>
            </a:r>
            <a:r>
              <a:rPr lang="ar-LB" dirty="0"/>
              <a:t>ْ</a:t>
            </a:r>
            <a:r>
              <a:rPr lang="ar-SA" dirty="0"/>
              <a:t>ـ</a:t>
            </a:r>
            <a:r>
              <a:rPr lang="ar-LB" dirty="0"/>
              <a:t>ـ</a:t>
            </a:r>
            <a:r>
              <a:rPr lang="ar-SA" dirty="0"/>
              <a:t>ت</a:t>
            </a:r>
            <a:r>
              <a:rPr lang="ar-LB" dirty="0"/>
              <a:t>ِ</a:t>
            </a:r>
            <a:r>
              <a:rPr lang="ar-SA" dirty="0"/>
              <a:t> و</a:t>
            </a:r>
            <a:r>
              <a:rPr lang="ar-LB" dirty="0"/>
              <a:t>َ</a:t>
            </a:r>
            <a:r>
              <a:rPr lang="ar-SA" dirty="0"/>
              <a:t>الـ</a:t>
            </a:r>
            <a:r>
              <a:rPr lang="ar-LB" dirty="0"/>
              <a:t>ـ</a:t>
            </a:r>
            <a:r>
              <a:rPr lang="ar-SA" dirty="0"/>
              <a:t>ك</a:t>
            </a:r>
            <a:r>
              <a:rPr lang="ar-LB" dirty="0"/>
              <a:t>َ</a:t>
            </a:r>
            <a:r>
              <a:rPr lang="ar-SA" dirty="0"/>
              <a:t>ـ</a:t>
            </a:r>
            <a:r>
              <a:rPr lang="ar-LB" dirty="0"/>
              <a:t>ـ</a:t>
            </a:r>
            <a:r>
              <a:rPr lang="ar-SA" dirty="0"/>
              <a:t>لام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D8A6C6-1978-25BB-41D5-260BC1D7AF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To the love’s embrace and to the ends of the roads</a:t>
            </a:r>
          </a:p>
          <a:p>
            <a:r>
              <a:rPr lang="en-US" dirty="0"/>
              <a:t>To the silent eyes and the ones full of words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6E53EC-8F0E-BD43-6E18-0E7FD835DA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Ilā</a:t>
            </a:r>
            <a:r>
              <a:rPr lang="en-US" dirty="0"/>
              <a:t> `</a:t>
            </a:r>
            <a:r>
              <a:rPr lang="en-US" dirty="0" err="1"/>
              <a:t>InāqiL</a:t>
            </a:r>
            <a:r>
              <a:rPr lang="en-US" dirty="0"/>
              <a:t> </a:t>
            </a:r>
            <a:r>
              <a:rPr lang="en-US" dirty="0" err="1"/>
              <a:t>Ḥobbi</a:t>
            </a:r>
            <a:r>
              <a:rPr lang="en-US" dirty="0"/>
              <a:t> </a:t>
            </a:r>
            <a:r>
              <a:rPr lang="en-US" dirty="0" err="1"/>
              <a:t>waNihāyāti</a:t>
            </a:r>
            <a:r>
              <a:rPr lang="en-US" dirty="0"/>
              <a:t> </a:t>
            </a:r>
            <a:r>
              <a:rPr lang="en-US" dirty="0" err="1"/>
              <a:t>Ddarbi</a:t>
            </a:r>
            <a:endParaRPr lang="en-US" dirty="0"/>
          </a:p>
          <a:p>
            <a:r>
              <a:rPr lang="en-US" dirty="0"/>
              <a:t>‘</a:t>
            </a:r>
            <a:r>
              <a:rPr lang="en-US" dirty="0" err="1"/>
              <a:t>Ilā</a:t>
            </a:r>
            <a:r>
              <a:rPr lang="en-US" dirty="0"/>
              <a:t> `</a:t>
            </a:r>
            <a:r>
              <a:rPr lang="en-US" dirty="0" err="1"/>
              <a:t>Uyūni</a:t>
            </a:r>
            <a:r>
              <a:rPr lang="en-US" dirty="0"/>
              <a:t> </a:t>
            </a:r>
            <a:r>
              <a:rPr lang="en-US" dirty="0" err="1"/>
              <a:t>Ṣṣamti</a:t>
            </a:r>
            <a:r>
              <a:rPr lang="en-US" dirty="0"/>
              <a:t> </a:t>
            </a:r>
            <a:r>
              <a:rPr lang="en-US" dirty="0" err="1"/>
              <a:t>waL</a:t>
            </a:r>
            <a:r>
              <a:rPr lang="en-US" dirty="0"/>
              <a:t> </a:t>
            </a:r>
            <a:r>
              <a:rPr lang="en-US" dirty="0" err="1"/>
              <a:t>kalām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746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0A713-F879-ED86-66DE-97B03D5C8F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6C954-F67F-24F6-66C2-287410DB8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</a:t>
            </a:r>
            <a:r>
              <a:rPr lang="ar-LB" dirty="0"/>
              <a:t>َ</a:t>
            </a:r>
            <a:r>
              <a:rPr lang="ar-KW" dirty="0"/>
              <a:t>ـي</a:t>
            </a:r>
            <a:r>
              <a:rPr lang="ar-LB" dirty="0"/>
              <a:t>َّ</a:t>
            </a:r>
            <a:r>
              <a:rPr lang="ar-KW" dirty="0"/>
              <a:t>ـا م</a:t>
            </a:r>
            <a:r>
              <a:rPr lang="ar-LB" dirty="0"/>
              <a:t>َ</a:t>
            </a:r>
            <a:r>
              <a:rPr lang="ar-KW" dirty="0"/>
              <a:t>ـع</a:t>
            </a:r>
            <a:r>
              <a:rPr lang="ar-LB" dirty="0"/>
              <a:t>ِ</a:t>
            </a:r>
            <a:r>
              <a:rPr lang="ar-KW" dirty="0"/>
              <a:t>ـي .. ن</a:t>
            </a:r>
            <a:r>
              <a:rPr lang="ar-LB" dirty="0"/>
              <a:t>ُ</a:t>
            </a:r>
            <a:r>
              <a:rPr lang="ar-KW" dirty="0"/>
              <a:t>ـز</a:t>
            </a:r>
            <a:r>
              <a:rPr lang="ar-LB" dirty="0"/>
              <a:t>ْ</a:t>
            </a:r>
            <a:r>
              <a:rPr lang="ar-KW" dirty="0"/>
              <a:t>ه</a:t>
            </a:r>
            <a:r>
              <a:rPr lang="ar-LB" dirty="0"/>
              <a:t>ِ</a:t>
            </a:r>
            <a:r>
              <a:rPr lang="ar-KW" dirty="0"/>
              <a:t>ـر</a:t>
            </a:r>
            <a:r>
              <a:rPr lang="ar-LB" dirty="0"/>
              <a:t>ُ</a:t>
            </a:r>
            <a:r>
              <a:rPr lang="ar-KW" dirty="0"/>
              <a:t> ف</a:t>
            </a:r>
            <a:r>
              <a:rPr lang="ar-LB" dirty="0"/>
              <a:t>ِ</a:t>
            </a:r>
            <a:r>
              <a:rPr lang="ar-KW" dirty="0"/>
              <a:t>ـي ح</a:t>
            </a:r>
            <a:r>
              <a:rPr lang="ar-LB" dirty="0"/>
              <a:t>ُ</a:t>
            </a:r>
            <a:r>
              <a:rPr lang="ar-KW" dirty="0"/>
              <a:t>ـطـام</a:t>
            </a:r>
            <a:r>
              <a:rPr lang="ar-LB" dirty="0"/>
              <a:t>ِ</a:t>
            </a:r>
            <a:r>
              <a:rPr lang="ar-KW" dirty="0"/>
              <a:t>ـن</a:t>
            </a:r>
            <a:r>
              <a:rPr lang="ar-LB" dirty="0"/>
              <a:t>َ</a:t>
            </a:r>
            <a:r>
              <a:rPr lang="ar-KW" dirty="0"/>
              <a:t>ـا</a:t>
            </a:r>
            <a:br>
              <a:rPr lang="en-US" dirty="0"/>
            </a:br>
            <a:r>
              <a:rPr lang="ar-SA" dirty="0"/>
              <a:t>ه</a:t>
            </a:r>
            <a:r>
              <a:rPr lang="ar-LB" dirty="0"/>
              <a:t>َ</a:t>
            </a:r>
            <a:r>
              <a:rPr lang="ar-SA" dirty="0"/>
              <a:t>ـي</a:t>
            </a:r>
            <a:r>
              <a:rPr lang="ar-LB" dirty="0"/>
              <a:t>َّ</a:t>
            </a:r>
            <a:r>
              <a:rPr lang="ar-SA" dirty="0"/>
              <a:t>ـا م</a:t>
            </a:r>
            <a:r>
              <a:rPr lang="ar-LB" dirty="0"/>
              <a:t>َ</a:t>
            </a:r>
            <a:r>
              <a:rPr lang="ar-SA" dirty="0"/>
              <a:t>ـع</a:t>
            </a:r>
            <a:r>
              <a:rPr lang="ar-LB" dirty="0"/>
              <a:t>ِ</a:t>
            </a:r>
            <a:r>
              <a:rPr lang="ar-SA" dirty="0"/>
              <a:t>ـي .. ن</a:t>
            </a:r>
            <a:r>
              <a:rPr lang="ar-LB" dirty="0"/>
              <a:t>َ</a:t>
            </a:r>
            <a:r>
              <a:rPr lang="ar-SA" dirty="0"/>
              <a:t>ـس</a:t>
            </a:r>
            <a:r>
              <a:rPr lang="ar-LB" dirty="0"/>
              <a:t>ْ</a:t>
            </a:r>
            <a:r>
              <a:rPr lang="ar-SA" dirty="0"/>
              <a:t>ـك</a:t>
            </a:r>
            <a:r>
              <a:rPr lang="ar-LB" dirty="0"/>
              <a:t>ُ</a:t>
            </a:r>
            <a:r>
              <a:rPr lang="ar-SA" dirty="0"/>
              <a:t>ـن</a:t>
            </a:r>
            <a:r>
              <a:rPr lang="ar-LB" dirty="0"/>
              <a:t>ُ</a:t>
            </a:r>
            <a:r>
              <a:rPr lang="ar-SA" dirty="0"/>
              <a:t> ف</a:t>
            </a:r>
            <a:r>
              <a:rPr lang="ar-LB" dirty="0"/>
              <a:t>ِ</a:t>
            </a:r>
            <a:r>
              <a:rPr lang="ar-SA" dirty="0"/>
              <a:t>ـي أ</a:t>
            </a:r>
            <a:r>
              <a:rPr lang="ar-LB" dirty="0"/>
              <a:t>َ</a:t>
            </a:r>
            <a:r>
              <a:rPr lang="ar-SA" dirty="0"/>
              <a:t>ح</a:t>
            </a:r>
            <a:r>
              <a:rPr lang="ar-LB" dirty="0"/>
              <a:t>ْ</a:t>
            </a:r>
            <a:r>
              <a:rPr lang="ar-SA" dirty="0"/>
              <a:t>ـلام</a:t>
            </a:r>
            <a:r>
              <a:rPr lang="ar-LB" dirty="0"/>
              <a:t>ِ</a:t>
            </a:r>
            <a:r>
              <a:rPr lang="ar-SA" dirty="0"/>
              <a:t>ـن</a:t>
            </a:r>
            <a:r>
              <a:rPr lang="ar-LB" dirty="0"/>
              <a:t>َ</a:t>
            </a:r>
            <a:r>
              <a:rPr lang="ar-SA" dirty="0"/>
              <a:t>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285371-3184-2B37-5208-47B8EDFC523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Come with me, let us flourish  in our ruins</a:t>
            </a:r>
          </a:p>
          <a:p>
            <a:r>
              <a:rPr lang="en-US" dirty="0"/>
              <a:t>Come with me, let us dwell in our dreams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35A5C8-EE4C-6D73-1A8A-467B06766C1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Ma`ī</a:t>
            </a:r>
            <a:r>
              <a:rPr lang="en-US" dirty="0"/>
              <a:t> </a:t>
            </a:r>
            <a:r>
              <a:rPr lang="en-US" dirty="0" err="1"/>
              <a:t>Nuzhiru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Ḥuṭāminā</a:t>
            </a:r>
            <a:endParaRPr lang="en-US" dirty="0"/>
          </a:p>
          <a:p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Ma`ī</a:t>
            </a:r>
            <a:r>
              <a:rPr lang="en-US" dirty="0"/>
              <a:t> </a:t>
            </a:r>
            <a:r>
              <a:rPr lang="en-US" dirty="0" err="1"/>
              <a:t>Naskunu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‘</a:t>
            </a:r>
            <a:r>
              <a:rPr lang="en-US" dirty="0" err="1"/>
              <a:t>Aḥlāminā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676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676DBF-EA9D-4800-0941-0958D4625B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EA510-4775-F78C-5736-DFF66C6C3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</a:t>
            </a:r>
            <a:r>
              <a:rPr lang="ar-LB" dirty="0"/>
              <a:t>َ</a:t>
            </a:r>
            <a:r>
              <a:rPr lang="ar-KW" dirty="0"/>
              <a:t>ـي</a:t>
            </a:r>
            <a:r>
              <a:rPr lang="ar-LB" dirty="0"/>
              <a:t>َّ</a:t>
            </a:r>
            <a:r>
              <a:rPr lang="ar-KW" dirty="0"/>
              <a:t>ـا م</a:t>
            </a:r>
            <a:r>
              <a:rPr lang="ar-LB" dirty="0"/>
              <a:t>َ</a:t>
            </a:r>
            <a:r>
              <a:rPr lang="ar-KW" dirty="0"/>
              <a:t>ـع</a:t>
            </a:r>
            <a:r>
              <a:rPr lang="ar-LB" dirty="0"/>
              <a:t>ِ</a:t>
            </a:r>
            <a:r>
              <a:rPr lang="ar-KW" dirty="0"/>
              <a:t>ـي .. الـش</a:t>
            </a:r>
            <a:r>
              <a:rPr lang="ar-LB" dirty="0"/>
              <a:t>َ</a:t>
            </a:r>
            <a:r>
              <a:rPr lang="ar-KW" dirty="0"/>
              <a:t>ـم</a:t>
            </a:r>
            <a:r>
              <a:rPr lang="ar-LB" dirty="0"/>
              <a:t>ْ</a:t>
            </a:r>
            <a:r>
              <a:rPr lang="ar-KW" dirty="0"/>
              <a:t>ـس</a:t>
            </a:r>
            <a:r>
              <a:rPr lang="ar-LB" dirty="0"/>
              <a:t>ُ</a:t>
            </a:r>
            <a:r>
              <a:rPr lang="ar-KW" dirty="0"/>
              <a:t> ف</a:t>
            </a:r>
            <a:r>
              <a:rPr lang="ar-LB" dirty="0"/>
              <a:t>ُ</a:t>
            </a:r>
            <a:r>
              <a:rPr lang="ar-KW" dirty="0"/>
              <a:t>ـو</a:t>
            </a:r>
            <a:r>
              <a:rPr lang="ar-LB" dirty="0"/>
              <a:t>ْ</a:t>
            </a:r>
            <a:r>
              <a:rPr lang="ar-KW" dirty="0"/>
              <a:t>ق</a:t>
            </a:r>
            <a:r>
              <a:rPr lang="ar-LB" dirty="0"/>
              <a:t>َ</a:t>
            </a:r>
            <a:r>
              <a:rPr lang="ar-KW" dirty="0"/>
              <a:t> أ</a:t>
            </a:r>
            <a:r>
              <a:rPr lang="ar-LB" dirty="0"/>
              <a:t>َ</a:t>
            </a:r>
            <a:r>
              <a:rPr lang="ar-KW" dirty="0"/>
              <a:t>يـام</a:t>
            </a:r>
            <a:r>
              <a:rPr lang="ar-LB" dirty="0"/>
              <a:t>ِ</a:t>
            </a:r>
            <a:r>
              <a:rPr lang="ar-KW" dirty="0"/>
              <a:t>ـن</a:t>
            </a:r>
            <a:r>
              <a:rPr lang="ar-LB" dirty="0"/>
              <a:t>َ</a:t>
            </a:r>
            <a:r>
              <a:rPr lang="ar-KW" dirty="0"/>
              <a:t>ـا</a:t>
            </a:r>
            <a:br>
              <a:rPr lang="en-US" dirty="0"/>
            </a:br>
            <a:r>
              <a:rPr lang="ar-SA" dirty="0"/>
              <a:t>ه</a:t>
            </a:r>
            <a:r>
              <a:rPr lang="ar-LB" dirty="0"/>
              <a:t>َ</a:t>
            </a:r>
            <a:r>
              <a:rPr lang="ar-SA" dirty="0"/>
              <a:t>ـي</a:t>
            </a:r>
            <a:r>
              <a:rPr lang="ar-LB" dirty="0"/>
              <a:t>َّ</a:t>
            </a:r>
            <a:r>
              <a:rPr lang="ar-SA" dirty="0"/>
              <a:t>ـا م</a:t>
            </a:r>
            <a:r>
              <a:rPr lang="ar-LB" dirty="0"/>
              <a:t>َ</a:t>
            </a:r>
            <a:r>
              <a:rPr lang="ar-SA" dirty="0"/>
              <a:t>ـع</a:t>
            </a:r>
            <a:r>
              <a:rPr lang="ar-LB" dirty="0"/>
              <a:t>ِ</a:t>
            </a:r>
            <a:r>
              <a:rPr lang="ar-SA" dirty="0"/>
              <a:t>ـي ..ه</a:t>
            </a:r>
            <a:r>
              <a:rPr lang="ar-LB" dirty="0"/>
              <a:t>َ</a:t>
            </a:r>
            <a:r>
              <a:rPr lang="ar-SA" dirty="0"/>
              <a:t>ـي</a:t>
            </a:r>
            <a:r>
              <a:rPr lang="ar-LB" dirty="0"/>
              <a:t>َّ</a:t>
            </a:r>
            <a:r>
              <a:rPr lang="ar-SA" dirty="0"/>
              <a:t>ـا م</a:t>
            </a:r>
            <a:r>
              <a:rPr lang="ar-LB" dirty="0"/>
              <a:t>َ</a:t>
            </a:r>
            <a:r>
              <a:rPr lang="ar-SA" dirty="0"/>
              <a:t>ـع</a:t>
            </a:r>
            <a:r>
              <a:rPr lang="ar-LB" dirty="0"/>
              <a:t>ِ</a:t>
            </a:r>
            <a:r>
              <a:rPr lang="ar-SA" dirty="0"/>
              <a:t>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74A88-7C83-E356-856C-278DF7DA8D2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Come with me, the sun shines on our days</a:t>
            </a:r>
          </a:p>
          <a:p>
            <a:r>
              <a:rPr lang="en-US" dirty="0"/>
              <a:t>Come with me, come with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E53C5B-38B2-8540-C514-1A84290772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Ma`ī</a:t>
            </a:r>
            <a:r>
              <a:rPr lang="en-US" dirty="0"/>
              <a:t> ‘</a:t>
            </a:r>
            <a:r>
              <a:rPr lang="en-US" dirty="0" err="1"/>
              <a:t>Ashamsu</a:t>
            </a:r>
            <a:r>
              <a:rPr lang="en-US" dirty="0"/>
              <a:t> </a:t>
            </a:r>
            <a:r>
              <a:rPr lang="en-US" dirty="0" err="1"/>
              <a:t>Fawqa</a:t>
            </a:r>
            <a:r>
              <a:rPr lang="en-US" dirty="0"/>
              <a:t> ‘</a:t>
            </a:r>
            <a:r>
              <a:rPr lang="en-US" dirty="0" err="1"/>
              <a:t>Ayyāminā</a:t>
            </a:r>
            <a:r>
              <a:rPr lang="en-US" dirty="0"/>
              <a:t> </a:t>
            </a:r>
          </a:p>
          <a:p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Ma`ī</a:t>
            </a:r>
            <a:r>
              <a:rPr lang="en-US" dirty="0"/>
              <a:t> </a:t>
            </a:r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Ma`ī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4969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470F49-7BB7-52F5-CA6F-524F103ACA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961EC-A99A-51D4-342A-043863000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إلـى أ</a:t>
            </a:r>
            <a:r>
              <a:rPr lang="ar-LB" dirty="0"/>
              <a:t>َ</a:t>
            </a:r>
            <a:r>
              <a:rPr lang="ar-KW" dirty="0"/>
              <a:t>ط</a:t>
            </a:r>
            <a:r>
              <a:rPr lang="ar-LB" dirty="0"/>
              <a:t>ْ</a:t>
            </a:r>
            <a:r>
              <a:rPr lang="ar-KW" dirty="0"/>
              <a:t>ـف</a:t>
            </a:r>
            <a:r>
              <a:rPr lang="ar-LB" dirty="0"/>
              <a:t>َ</a:t>
            </a:r>
            <a:r>
              <a:rPr lang="ar-KW" dirty="0"/>
              <a:t>ـال</a:t>
            </a:r>
            <a:r>
              <a:rPr lang="ar-LB" dirty="0"/>
              <a:t>ٍ</a:t>
            </a:r>
            <a:r>
              <a:rPr lang="ar-KW" dirty="0"/>
              <a:t> ي</a:t>
            </a:r>
            <a:r>
              <a:rPr lang="ar-LB" dirty="0"/>
              <a:t>َ</a:t>
            </a:r>
            <a:r>
              <a:rPr lang="ar-KW" dirty="0"/>
              <a:t>ـم</a:t>
            </a:r>
            <a:r>
              <a:rPr lang="ar-LB" dirty="0"/>
              <a:t>ْ</a:t>
            </a:r>
            <a:r>
              <a:rPr lang="ar-KW" dirty="0"/>
              <a:t>ـش</a:t>
            </a:r>
            <a:r>
              <a:rPr lang="ar-LB" dirty="0"/>
              <a:t>ُ</a:t>
            </a:r>
            <a:r>
              <a:rPr lang="ar-KW" dirty="0"/>
              <a:t>ـون</a:t>
            </a:r>
            <a:r>
              <a:rPr lang="ar-LB" dirty="0"/>
              <a:t>َ</a:t>
            </a:r>
            <a:r>
              <a:rPr lang="ar-KW" dirty="0"/>
              <a:t> ح</a:t>
            </a:r>
            <a:r>
              <a:rPr lang="ar-LB" dirty="0"/>
              <a:t>ُ</a:t>
            </a:r>
            <a:r>
              <a:rPr lang="ar-KW" dirty="0"/>
              <a:t>ـف</a:t>
            </a:r>
            <a:r>
              <a:rPr lang="ar-LB" dirty="0"/>
              <a:t>َ</a:t>
            </a:r>
            <a:r>
              <a:rPr lang="ar-KW" dirty="0"/>
              <a:t>ـاة</a:t>
            </a:r>
            <a:r>
              <a:rPr lang="ar-LB" dirty="0"/>
              <a:t>ْ</a:t>
            </a:r>
            <a:br>
              <a:rPr lang="en-US" dirty="0"/>
            </a:br>
            <a:r>
              <a:rPr lang="ar-SA" dirty="0"/>
              <a:t>ع</a:t>
            </a:r>
            <a:r>
              <a:rPr lang="ar-LB" dirty="0"/>
              <a:t>َ</a:t>
            </a:r>
            <a:r>
              <a:rPr lang="ar-SA" dirty="0"/>
              <a:t>ـلـى ط</a:t>
            </a:r>
            <a:r>
              <a:rPr lang="ar-LB" dirty="0"/>
              <a:t>َ</a:t>
            </a:r>
            <a:r>
              <a:rPr lang="ar-SA" dirty="0"/>
              <a:t>ـريـق</a:t>
            </a:r>
            <a:r>
              <a:rPr lang="ar-LB" dirty="0"/>
              <a:t>ِ</a:t>
            </a:r>
            <a:r>
              <a:rPr lang="ar-SA" dirty="0"/>
              <a:t> الو</a:t>
            </a:r>
            <a:r>
              <a:rPr lang="ar-LB" dirty="0"/>
              <a:t>َ</a:t>
            </a:r>
            <a:r>
              <a:rPr lang="ar-SA" dirty="0"/>
              <a:t>ع</a:t>
            </a:r>
            <a:r>
              <a:rPr lang="ar-LB" dirty="0"/>
              <a:t>ْ</a:t>
            </a:r>
            <a:r>
              <a:rPr lang="ar-SA" dirty="0"/>
              <a:t>د</a:t>
            </a:r>
            <a:r>
              <a:rPr lang="ar-LB" dirty="0"/>
              <a:t>ِ</a:t>
            </a:r>
            <a:r>
              <a:rPr lang="ar-SA" dirty="0"/>
              <a:t> و</a:t>
            </a:r>
            <a:r>
              <a:rPr lang="ar-LB" dirty="0"/>
              <a:t>َ</a:t>
            </a:r>
            <a:r>
              <a:rPr lang="ar-SA" dirty="0"/>
              <a:t>الـح</a:t>
            </a:r>
            <a:r>
              <a:rPr lang="ar-LB" dirty="0"/>
              <a:t>َ</a:t>
            </a:r>
            <a:r>
              <a:rPr lang="ar-SA" dirty="0"/>
              <a:t>ـيـاة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1C4A-795D-D569-24E4-B7FE209E14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To the children walking barefoot</a:t>
            </a:r>
          </a:p>
          <a:p>
            <a:r>
              <a:rPr lang="en-US" dirty="0"/>
              <a:t>On the promised path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7FBADD-E0A9-E818-4F8F-B32489F54D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Ilā</a:t>
            </a:r>
            <a:r>
              <a:rPr lang="en-US" dirty="0"/>
              <a:t> ‘</a:t>
            </a:r>
            <a:r>
              <a:rPr lang="en-US" dirty="0" err="1"/>
              <a:t>Aṭfālin</a:t>
            </a:r>
            <a:r>
              <a:rPr lang="en-US" dirty="0"/>
              <a:t> </a:t>
            </a:r>
            <a:r>
              <a:rPr lang="en-US" dirty="0" err="1"/>
              <a:t>Yamshūna</a:t>
            </a:r>
            <a:r>
              <a:rPr lang="en-US" dirty="0"/>
              <a:t> </a:t>
            </a:r>
            <a:r>
              <a:rPr lang="en-US" dirty="0" err="1"/>
              <a:t>Ḥufāt</a:t>
            </a:r>
            <a:endParaRPr lang="en-US" dirty="0"/>
          </a:p>
          <a:p>
            <a:r>
              <a:rPr lang="en-US" dirty="0"/>
              <a:t>`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ṬarīqiL</a:t>
            </a:r>
            <a:r>
              <a:rPr lang="en-US" dirty="0"/>
              <a:t> </a:t>
            </a:r>
            <a:r>
              <a:rPr lang="en-US" dirty="0" err="1"/>
              <a:t>Wa`di</a:t>
            </a:r>
            <a:r>
              <a:rPr lang="en-US" dirty="0"/>
              <a:t> Wal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93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3C85AA-BCBB-32F1-A497-62F9196DB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7CD6B-E42D-C65F-5E43-C0492A2D2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</a:t>
            </a:r>
            <a:r>
              <a:rPr lang="ar-LB" dirty="0"/>
              <a:t>َ</a:t>
            </a:r>
            <a:r>
              <a:rPr lang="ar-KW" dirty="0"/>
              <a:t>ـس</a:t>
            </a:r>
            <a:r>
              <a:rPr lang="ar-LB" dirty="0"/>
              <a:t>ْ</a:t>
            </a:r>
            <a:r>
              <a:rPr lang="ar-KW" dirty="0"/>
              <a:t>ـك</a:t>
            </a:r>
            <a:r>
              <a:rPr lang="ar-LB" dirty="0"/>
              <a:t>ُ</a:t>
            </a:r>
            <a:r>
              <a:rPr lang="ar-KW" dirty="0"/>
              <a:t>ـن</a:t>
            </a:r>
            <a:r>
              <a:rPr lang="ar-LB" dirty="0"/>
              <a:t>ُ</a:t>
            </a:r>
            <a:r>
              <a:rPr lang="ar-KW" dirty="0"/>
              <a:t>ـون</a:t>
            </a:r>
            <a:r>
              <a:rPr lang="ar-LB" dirty="0"/>
              <a:t>َ</a:t>
            </a:r>
            <a:r>
              <a:rPr lang="ar-KW" dirty="0"/>
              <a:t> ف</a:t>
            </a:r>
            <a:r>
              <a:rPr lang="ar-LB" dirty="0"/>
              <a:t>ِ</a:t>
            </a:r>
            <a:r>
              <a:rPr lang="ar-KW" dirty="0"/>
              <a:t>ـي الـص</a:t>
            </a:r>
            <a:r>
              <a:rPr lang="ar-LB" dirty="0"/>
              <a:t>َ</a:t>
            </a:r>
            <a:r>
              <a:rPr lang="ar-KW" dirty="0"/>
              <a:t>ـو</a:t>
            </a:r>
            <a:r>
              <a:rPr lang="ar-LB" dirty="0"/>
              <a:t>ْ</a:t>
            </a:r>
            <a:r>
              <a:rPr lang="ar-KW" dirty="0"/>
              <a:t>ت</a:t>
            </a:r>
            <a:r>
              <a:rPr lang="ar-LB" dirty="0"/>
              <a:t>ِ</a:t>
            </a:r>
            <a:r>
              <a:rPr lang="ar-KW" dirty="0"/>
              <a:t> .. الأ</a:t>
            </a:r>
            <a:r>
              <a:rPr lang="ar-LB" dirty="0"/>
              <a:t>َ</a:t>
            </a:r>
            <a:r>
              <a:rPr lang="ar-KW" dirty="0"/>
              <a:t>ق</a:t>
            </a:r>
            <a:r>
              <a:rPr lang="ar-LB" dirty="0"/>
              <a:t>ْ</a:t>
            </a:r>
            <a:r>
              <a:rPr lang="ar-KW" dirty="0"/>
              <a:t>ـو</a:t>
            </a:r>
            <a:r>
              <a:rPr lang="ar-LB" dirty="0"/>
              <a:t>َ</a:t>
            </a:r>
            <a:r>
              <a:rPr lang="ar-KW" dirty="0"/>
              <a:t>ى م</a:t>
            </a:r>
            <a:r>
              <a:rPr lang="ar-LB" dirty="0"/>
              <a:t>ِ</a:t>
            </a:r>
            <a:r>
              <a:rPr lang="ar-KW" dirty="0"/>
              <a:t>ـن</a:t>
            </a:r>
            <a:r>
              <a:rPr lang="ar-LB" dirty="0"/>
              <a:t>َ</a:t>
            </a:r>
            <a:r>
              <a:rPr lang="ar-KW" dirty="0"/>
              <a:t> الـم</a:t>
            </a:r>
            <a:r>
              <a:rPr lang="ar-LB" dirty="0"/>
              <a:t>َ</a:t>
            </a:r>
            <a:r>
              <a:rPr lang="ar-KW" dirty="0"/>
              <a:t>ـو</a:t>
            </a:r>
            <a:r>
              <a:rPr lang="ar-LB" dirty="0"/>
              <a:t>ْ</a:t>
            </a:r>
            <a:r>
              <a:rPr lang="ar-KW" dirty="0"/>
              <a:t>ت</a:t>
            </a:r>
            <a:r>
              <a:rPr lang="ar-LB" dirty="0"/>
              <a:t>ِ</a:t>
            </a:r>
            <a:br>
              <a:rPr lang="en-US" dirty="0"/>
            </a:br>
            <a:r>
              <a:rPr lang="ar-SA" dirty="0"/>
              <a:t>إ</a:t>
            </a:r>
            <a:r>
              <a:rPr lang="ar-LB" dirty="0"/>
              <a:t>ِ</a:t>
            </a:r>
            <a:r>
              <a:rPr lang="ar-SA" dirty="0"/>
              <a:t>لـى ان</a:t>
            </a:r>
            <a:r>
              <a:rPr lang="ar-LB" dirty="0"/>
              <a:t>ْ</a:t>
            </a:r>
            <a:r>
              <a:rPr lang="ar-SA" dirty="0"/>
              <a:t>ـت</a:t>
            </a:r>
            <a:r>
              <a:rPr lang="ar-LB" dirty="0"/>
              <a:t>ِ</a:t>
            </a:r>
            <a:r>
              <a:rPr lang="ar-SA" dirty="0"/>
              <a:t>ـظ</a:t>
            </a:r>
            <a:r>
              <a:rPr lang="ar-LB" dirty="0"/>
              <a:t>َ</a:t>
            </a:r>
            <a:r>
              <a:rPr lang="ar-SA" dirty="0"/>
              <a:t>ـار</a:t>
            </a:r>
            <a:r>
              <a:rPr lang="ar-LB" dirty="0"/>
              <a:t>ٍ</a:t>
            </a:r>
            <a:r>
              <a:rPr lang="ar-SA" dirty="0"/>
              <a:t> ي</a:t>
            </a:r>
            <a:r>
              <a:rPr lang="ar-LB" dirty="0"/>
              <a:t>ُ</a:t>
            </a:r>
            <a:r>
              <a:rPr lang="ar-SA" dirty="0"/>
              <a:t>ـص</a:t>
            </a:r>
            <a:r>
              <a:rPr lang="ar-LB" dirty="0"/>
              <a:t>ْ</a:t>
            </a:r>
            <a:r>
              <a:rPr lang="ar-SA" dirty="0"/>
              <a:t>ـب</a:t>
            </a:r>
            <a:r>
              <a:rPr lang="ar-LB" dirty="0"/>
              <a:t>ِ</a:t>
            </a:r>
            <a:r>
              <a:rPr lang="ar-SA" dirty="0"/>
              <a:t>ـح</a:t>
            </a:r>
            <a:r>
              <a:rPr lang="ar-LB" dirty="0"/>
              <a:t>ُ</a:t>
            </a:r>
            <a:r>
              <a:rPr lang="ar-SA" dirty="0"/>
              <a:t> ص</a:t>
            </a:r>
            <a:r>
              <a:rPr lang="ar-LB" dirty="0"/>
              <a:t>ُ</a:t>
            </a:r>
            <a:r>
              <a:rPr lang="ar-SA" dirty="0"/>
              <a:t>ـلاة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AB9C3F-C830-35DD-E9D1-6432B8EDDBC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They dwell in the voice that is stronger than death</a:t>
            </a:r>
          </a:p>
          <a:p>
            <a:r>
              <a:rPr lang="en-US" dirty="0"/>
              <a:t>And the wait becomes a prayer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0045E9-A484-2FED-D10F-2BD847D09E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Yaskunūna</a:t>
            </a:r>
            <a:r>
              <a:rPr lang="en-US" dirty="0"/>
              <a:t> </a:t>
            </a:r>
            <a:r>
              <a:rPr lang="en-US" dirty="0" err="1"/>
              <a:t>fīṢṣawti</a:t>
            </a:r>
            <a:r>
              <a:rPr lang="en-US" dirty="0"/>
              <a:t> ‘</a:t>
            </a:r>
            <a:r>
              <a:rPr lang="en-US" dirty="0" err="1"/>
              <a:t>aL</a:t>
            </a:r>
            <a:r>
              <a:rPr lang="en-US" dirty="0"/>
              <a:t> ‘Aqwa </a:t>
            </a:r>
            <a:r>
              <a:rPr lang="en-US" dirty="0" err="1"/>
              <a:t>MinaL</a:t>
            </a:r>
            <a:r>
              <a:rPr lang="en-US" dirty="0"/>
              <a:t> </a:t>
            </a:r>
            <a:r>
              <a:rPr lang="en-US" dirty="0" err="1"/>
              <a:t>Mawti</a:t>
            </a:r>
            <a:endParaRPr lang="en-US" dirty="0"/>
          </a:p>
          <a:p>
            <a:r>
              <a:rPr lang="en-US" dirty="0"/>
              <a:t>‘</a:t>
            </a:r>
            <a:r>
              <a:rPr lang="en-US" dirty="0" err="1"/>
              <a:t>Ilā</a:t>
            </a:r>
            <a:r>
              <a:rPr lang="en-US" dirty="0"/>
              <a:t> </a:t>
            </a:r>
            <a:r>
              <a:rPr lang="en-US" dirty="0" err="1"/>
              <a:t>Ntiẓhārin</a:t>
            </a:r>
            <a:r>
              <a:rPr lang="en-US" dirty="0"/>
              <a:t> </a:t>
            </a:r>
            <a:r>
              <a:rPr lang="en-US" dirty="0" err="1"/>
              <a:t>Yuṣbiḥu</a:t>
            </a:r>
            <a:r>
              <a:rPr lang="en-US" dirty="0"/>
              <a:t> </a:t>
            </a:r>
            <a:r>
              <a:rPr lang="en-US" dirty="0" err="1"/>
              <a:t>Ṣalāt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620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A17CC-D2AE-2BD4-7C98-885E1CA4E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AFEC1-FA0C-A0AC-67B4-D4C8834AD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</a:t>
            </a:r>
            <a:r>
              <a:rPr lang="ar-LB" dirty="0"/>
              <a:t>َ</a:t>
            </a:r>
            <a:r>
              <a:rPr lang="ar-KW" dirty="0"/>
              <a:t>ـي</a:t>
            </a:r>
            <a:r>
              <a:rPr lang="ar-LB" dirty="0"/>
              <a:t>َّ</a:t>
            </a:r>
            <a:r>
              <a:rPr lang="ar-KW" dirty="0"/>
              <a:t>ـا م</a:t>
            </a:r>
            <a:r>
              <a:rPr lang="ar-LB" dirty="0"/>
              <a:t>َ</a:t>
            </a:r>
            <a:r>
              <a:rPr lang="ar-KW" dirty="0"/>
              <a:t>ـع</a:t>
            </a:r>
            <a:r>
              <a:rPr lang="ar-LB" dirty="0"/>
              <a:t>ِ</a:t>
            </a:r>
            <a:r>
              <a:rPr lang="ar-KW" dirty="0"/>
              <a:t>ـي .. ن</a:t>
            </a:r>
            <a:r>
              <a:rPr lang="ar-LB" dirty="0"/>
              <a:t>ُ</a:t>
            </a:r>
            <a:r>
              <a:rPr lang="ar-KW" dirty="0"/>
              <a:t>ـز</a:t>
            </a:r>
            <a:r>
              <a:rPr lang="ar-LB" dirty="0"/>
              <a:t>ْ</a:t>
            </a:r>
            <a:r>
              <a:rPr lang="ar-KW" dirty="0"/>
              <a:t>ه</a:t>
            </a:r>
            <a:r>
              <a:rPr lang="ar-LB" dirty="0"/>
              <a:t>ِ</a:t>
            </a:r>
            <a:r>
              <a:rPr lang="ar-KW" dirty="0"/>
              <a:t>ـر</a:t>
            </a:r>
            <a:r>
              <a:rPr lang="ar-LB" dirty="0"/>
              <a:t>ُ</a:t>
            </a:r>
            <a:r>
              <a:rPr lang="ar-KW" dirty="0"/>
              <a:t> ف</a:t>
            </a:r>
            <a:r>
              <a:rPr lang="ar-LB" dirty="0"/>
              <a:t>ِ</a:t>
            </a:r>
            <a:r>
              <a:rPr lang="ar-KW" dirty="0"/>
              <a:t>ـي ح</a:t>
            </a:r>
            <a:r>
              <a:rPr lang="ar-LB" dirty="0"/>
              <a:t>ُ</a:t>
            </a:r>
            <a:r>
              <a:rPr lang="ar-KW" dirty="0"/>
              <a:t>ـطـام</a:t>
            </a:r>
            <a:r>
              <a:rPr lang="ar-LB" dirty="0"/>
              <a:t>ِ</a:t>
            </a:r>
            <a:r>
              <a:rPr lang="ar-KW" dirty="0"/>
              <a:t>ـن</a:t>
            </a:r>
            <a:r>
              <a:rPr lang="ar-LB" dirty="0"/>
              <a:t>َ</a:t>
            </a:r>
            <a:r>
              <a:rPr lang="ar-KW" dirty="0"/>
              <a:t>ـا</a:t>
            </a:r>
            <a:br>
              <a:rPr lang="en-US" dirty="0"/>
            </a:br>
            <a:r>
              <a:rPr lang="ar-SA" dirty="0"/>
              <a:t>ه</a:t>
            </a:r>
            <a:r>
              <a:rPr lang="ar-LB" dirty="0"/>
              <a:t>َ</a:t>
            </a:r>
            <a:r>
              <a:rPr lang="ar-SA" dirty="0"/>
              <a:t>ـي</a:t>
            </a:r>
            <a:r>
              <a:rPr lang="ar-LB" dirty="0"/>
              <a:t>َّ</a:t>
            </a:r>
            <a:r>
              <a:rPr lang="ar-SA" dirty="0"/>
              <a:t>ـا م</a:t>
            </a:r>
            <a:r>
              <a:rPr lang="ar-LB" dirty="0"/>
              <a:t>َ</a:t>
            </a:r>
            <a:r>
              <a:rPr lang="ar-SA" dirty="0"/>
              <a:t>ـع</a:t>
            </a:r>
            <a:r>
              <a:rPr lang="ar-LB" dirty="0"/>
              <a:t>ِ</a:t>
            </a:r>
            <a:r>
              <a:rPr lang="ar-SA" dirty="0"/>
              <a:t>ـي .. ن</a:t>
            </a:r>
            <a:r>
              <a:rPr lang="ar-LB" dirty="0"/>
              <a:t>َ</a:t>
            </a:r>
            <a:r>
              <a:rPr lang="ar-SA" dirty="0"/>
              <a:t>ـس</a:t>
            </a:r>
            <a:r>
              <a:rPr lang="ar-LB" dirty="0"/>
              <a:t>ْ</a:t>
            </a:r>
            <a:r>
              <a:rPr lang="ar-SA" dirty="0"/>
              <a:t>ـك</a:t>
            </a:r>
            <a:r>
              <a:rPr lang="ar-LB" dirty="0"/>
              <a:t>ُ</a:t>
            </a:r>
            <a:r>
              <a:rPr lang="ar-SA" dirty="0"/>
              <a:t>ـن</a:t>
            </a:r>
            <a:r>
              <a:rPr lang="ar-LB" dirty="0"/>
              <a:t>ُ</a:t>
            </a:r>
            <a:r>
              <a:rPr lang="ar-SA" dirty="0"/>
              <a:t> ف</a:t>
            </a:r>
            <a:r>
              <a:rPr lang="ar-LB" dirty="0"/>
              <a:t>ِ</a:t>
            </a:r>
            <a:r>
              <a:rPr lang="ar-SA" dirty="0"/>
              <a:t>ـي أ</a:t>
            </a:r>
            <a:r>
              <a:rPr lang="ar-LB" dirty="0"/>
              <a:t>َ</a:t>
            </a:r>
            <a:r>
              <a:rPr lang="ar-SA" dirty="0"/>
              <a:t>ح</a:t>
            </a:r>
            <a:r>
              <a:rPr lang="ar-LB" dirty="0"/>
              <a:t>ْ</a:t>
            </a:r>
            <a:r>
              <a:rPr lang="ar-SA" dirty="0"/>
              <a:t>ـلام</a:t>
            </a:r>
            <a:r>
              <a:rPr lang="ar-LB" dirty="0"/>
              <a:t>ِ</a:t>
            </a:r>
            <a:r>
              <a:rPr lang="ar-SA" dirty="0"/>
              <a:t>ـن</a:t>
            </a:r>
            <a:r>
              <a:rPr lang="ar-LB" dirty="0"/>
              <a:t>َ</a:t>
            </a:r>
            <a:r>
              <a:rPr lang="ar-SA" dirty="0"/>
              <a:t>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7CD8F7-06D7-3E3F-40D0-82BD9AA910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Come with me, let us flourish  in our ruins</a:t>
            </a:r>
          </a:p>
          <a:p>
            <a:r>
              <a:rPr lang="en-US" dirty="0"/>
              <a:t>Come with me, let us dwell in our dreams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B0EFD-0AF8-FC7A-72C2-14086A6E11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Ma`ī</a:t>
            </a:r>
            <a:r>
              <a:rPr lang="en-US" dirty="0"/>
              <a:t> </a:t>
            </a:r>
            <a:r>
              <a:rPr lang="en-US" dirty="0" err="1"/>
              <a:t>Nuzhiru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Ḥuṭāminā</a:t>
            </a:r>
            <a:endParaRPr lang="en-US" dirty="0"/>
          </a:p>
          <a:p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Ma`ī</a:t>
            </a:r>
            <a:r>
              <a:rPr lang="en-US" dirty="0"/>
              <a:t> </a:t>
            </a:r>
            <a:r>
              <a:rPr lang="en-US" dirty="0" err="1"/>
              <a:t>Naskunu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‘</a:t>
            </a:r>
            <a:r>
              <a:rPr lang="en-US" dirty="0" err="1"/>
              <a:t>Aḥlāminā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872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2517CC-E5F9-A262-32EB-026272A980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CD1D8-8439-36E1-DCF9-8E60E320F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</a:t>
            </a:r>
            <a:r>
              <a:rPr lang="ar-LB" dirty="0"/>
              <a:t>َ</a:t>
            </a:r>
            <a:r>
              <a:rPr lang="ar-KW" dirty="0"/>
              <a:t>ـي</a:t>
            </a:r>
            <a:r>
              <a:rPr lang="ar-LB" dirty="0"/>
              <a:t>َّ</a:t>
            </a:r>
            <a:r>
              <a:rPr lang="ar-KW" dirty="0"/>
              <a:t>ـا م</a:t>
            </a:r>
            <a:r>
              <a:rPr lang="ar-LB" dirty="0"/>
              <a:t>َ</a:t>
            </a:r>
            <a:r>
              <a:rPr lang="ar-KW" dirty="0"/>
              <a:t>ـع</a:t>
            </a:r>
            <a:r>
              <a:rPr lang="ar-LB" dirty="0"/>
              <a:t>ِ</a:t>
            </a:r>
            <a:r>
              <a:rPr lang="ar-KW" dirty="0"/>
              <a:t>ـي .. الـش</a:t>
            </a:r>
            <a:r>
              <a:rPr lang="ar-LB" dirty="0"/>
              <a:t>َ</a:t>
            </a:r>
            <a:r>
              <a:rPr lang="ar-KW" dirty="0"/>
              <a:t>ـم</a:t>
            </a:r>
            <a:r>
              <a:rPr lang="ar-LB" dirty="0"/>
              <a:t>ْ</a:t>
            </a:r>
            <a:r>
              <a:rPr lang="ar-KW" dirty="0"/>
              <a:t>ـس</a:t>
            </a:r>
            <a:r>
              <a:rPr lang="ar-LB" dirty="0"/>
              <a:t>ُ</a:t>
            </a:r>
            <a:r>
              <a:rPr lang="ar-KW" dirty="0"/>
              <a:t> ف</a:t>
            </a:r>
            <a:r>
              <a:rPr lang="ar-LB" dirty="0"/>
              <a:t>ُ</a:t>
            </a:r>
            <a:r>
              <a:rPr lang="ar-KW" dirty="0"/>
              <a:t>ـو</a:t>
            </a:r>
            <a:r>
              <a:rPr lang="ar-LB" dirty="0"/>
              <a:t>ْ</a:t>
            </a:r>
            <a:r>
              <a:rPr lang="ar-KW" dirty="0"/>
              <a:t>ق</a:t>
            </a:r>
            <a:r>
              <a:rPr lang="ar-LB" dirty="0"/>
              <a:t>َ</a:t>
            </a:r>
            <a:r>
              <a:rPr lang="ar-KW" dirty="0"/>
              <a:t> أ</a:t>
            </a:r>
            <a:r>
              <a:rPr lang="ar-LB" dirty="0"/>
              <a:t>َ</a:t>
            </a:r>
            <a:r>
              <a:rPr lang="ar-KW" dirty="0"/>
              <a:t>يـام</a:t>
            </a:r>
            <a:r>
              <a:rPr lang="ar-LB" dirty="0"/>
              <a:t>ِ</a:t>
            </a:r>
            <a:r>
              <a:rPr lang="ar-KW" dirty="0"/>
              <a:t>ـن</a:t>
            </a:r>
            <a:r>
              <a:rPr lang="ar-LB" dirty="0"/>
              <a:t>َ</a:t>
            </a:r>
            <a:r>
              <a:rPr lang="ar-KW" dirty="0"/>
              <a:t>ـا</a:t>
            </a:r>
            <a:br>
              <a:rPr lang="en-US" dirty="0"/>
            </a:br>
            <a:r>
              <a:rPr lang="ar-SA" dirty="0"/>
              <a:t>ه</a:t>
            </a:r>
            <a:r>
              <a:rPr lang="ar-LB" dirty="0"/>
              <a:t>َ</a:t>
            </a:r>
            <a:r>
              <a:rPr lang="ar-SA" dirty="0"/>
              <a:t>ـي</a:t>
            </a:r>
            <a:r>
              <a:rPr lang="ar-LB" dirty="0"/>
              <a:t>َّ</a:t>
            </a:r>
            <a:r>
              <a:rPr lang="ar-SA" dirty="0"/>
              <a:t>ـا م</a:t>
            </a:r>
            <a:r>
              <a:rPr lang="ar-LB" dirty="0"/>
              <a:t>َ</a:t>
            </a:r>
            <a:r>
              <a:rPr lang="ar-SA" dirty="0"/>
              <a:t>ـع</a:t>
            </a:r>
            <a:r>
              <a:rPr lang="ar-LB" dirty="0"/>
              <a:t>ِ</a:t>
            </a:r>
            <a:r>
              <a:rPr lang="ar-SA" dirty="0"/>
              <a:t>ـي ..ه</a:t>
            </a:r>
            <a:r>
              <a:rPr lang="ar-LB" dirty="0"/>
              <a:t>َ</a:t>
            </a:r>
            <a:r>
              <a:rPr lang="ar-SA" dirty="0"/>
              <a:t>ـي</a:t>
            </a:r>
            <a:r>
              <a:rPr lang="ar-LB" dirty="0"/>
              <a:t>َّ</a:t>
            </a:r>
            <a:r>
              <a:rPr lang="ar-SA" dirty="0"/>
              <a:t>ـا م</a:t>
            </a:r>
            <a:r>
              <a:rPr lang="ar-LB" dirty="0"/>
              <a:t>َ</a:t>
            </a:r>
            <a:r>
              <a:rPr lang="ar-SA" dirty="0"/>
              <a:t>ـع</a:t>
            </a:r>
            <a:r>
              <a:rPr lang="ar-LB" dirty="0"/>
              <a:t>ِ</a:t>
            </a:r>
            <a:r>
              <a:rPr lang="ar-SA" dirty="0"/>
              <a:t>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922065-CDB3-A3C6-164F-A06560CA6B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Come with me, the sun shines on our days</a:t>
            </a:r>
          </a:p>
          <a:p>
            <a:r>
              <a:rPr lang="en-US" dirty="0"/>
              <a:t>Come with me, come with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13AD26-F97A-196C-A8E2-A408F678A82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Ma`ī</a:t>
            </a:r>
            <a:r>
              <a:rPr lang="en-US" dirty="0"/>
              <a:t> ‘</a:t>
            </a:r>
            <a:r>
              <a:rPr lang="en-US" dirty="0" err="1"/>
              <a:t>Ashamsu</a:t>
            </a:r>
            <a:r>
              <a:rPr lang="en-US" dirty="0"/>
              <a:t> </a:t>
            </a:r>
            <a:r>
              <a:rPr lang="en-US" dirty="0" err="1"/>
              <a:t>Fawqa</a:t>
            </a:r>
            <a:r>
              <a:rPr lang="en-US" dirty="0"/>
              <a:t> ‘</a:t>
            </a:r>
            <a:r>
              <a:rPr lang="en-US" dirty="0" err="1"/>
              <a:t>Ayyāminā</a:t>
            </a:r>
            <a:r>
              <a:rPr lang="en-US" dirty="0"/>
              <a:t> </a:t>
            </a:r>
          </a:p>
          <a:p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Ma`ī</a:t>
            </a:r>
            <a:r>
              <a:rPr lang="en-US" dirty="0"/>
              <a:t> </a:t>
            </a:r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Ma`ī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035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3163B5-AFBA-A8AA-9122-80709EC42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A1B3FB-9995-0AB0-3638-C0A96F4DE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َ</a:t>
            </a:r>
            <a:r>
              <a:rPr lang="ar-KW" dirty="0"/>
              <a:t>ـا ل</a:t>
            </a:r>
            <a:r>
              <a:rPr lang="ar-LB" dirty="0"/>
              <a:t>ِ</a:t>
            </a:r>
            <a:r>
              <a:rPr lang="ar-KW" dirty="0"/>
              <a:t>ـقـاء</a:t>
            </a:r>
            <a:r>
              <a:rPr lang="ar-LB" dirty="0"/>
              <a:t>ْ</a:t>
            </a:r>
            <a:br>
              <a:rPr lang="en-US" dirty="0"/>
            </a:b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ـن</a:t>
            </a:r>
            <a:r>
              <a:rPr lang="ar-LB" dirty="0"/>
              <a:t>َ</a:t>
            </a:r>
            <a:r>
              <a:rPr lang="ar-SA" dirty="0"/>
              <a:t>ـا م</a:t>
            </a:r>
            <a:r>
              <a:rPr lang="ar-LB" dirty="0"/>
              <a:t>َ</a:t>
            </a:r>
            <a:r>
              <a:rPr lang="ar-SA" dirty="0"/>
              <a:t>ـن</a:t>
            </a:r>
            <a:r>
              <a:rPr lang="ar-LB" dirty="0"/>
              <a:t>ْ</a:t>
            </a:r>
            <a:r>
              <a:rPr lang="ar-SA" dirty="0"/>
              <a:t> ي</a:t>
            </a:r>
            <a:r>
              <a:rPr lang="ar-LB" dirty="0"/>
              <a:t>َ</a:t>
            </a:r>
            <a:r>
              <a:rPr lang="ar-SA" dirty="0"/>
              <a:t>ـم</a:t>
            </a:r>
            <a:r>
              <a:rPr lang="ar-LB" dirty="0"/>
              <a:t>ْ</a:t>
            </a:r>
            <a:r>
              <a:rPr lang="ar-SA" dirty="0"/>
              <a:t>ـس</a:t>
            </a:r>
            <a:r>
              <a:rPr lang="ar-LB" dirty="0"/>
              <a:t>َ</a:t>
            </a:r>
            <a:r>
              <a:rPr lang="ar-SA" dirty="0"/>
              <a:t>ـح</a:t>
            </a:r>
            <a:r>
              <a:rPr lang="ar-LB" dirty="0"/>
              <a:t>ُ</a:t>
            </a:r>
            <a:r>
              <a:rPr lang="ar-SA" dirty="0"/>
              <a:t> ع</a:t>
            </a:r>
            <a:r>
              <a:rPr lang="ar-LB" dirty="0"/>
              <a:t>َ</a:t>
            </a:r>
            <a:r>
              <a:rPr lang="ar-SA" dirty="0"/>
              <a:t>ـن</a:t>
            </a:r>
            <a:r>
              <a:rPr lang="ar-LB" dirty="0"/>
              <a:t>َّ</a:t>
            </a:r>
            <a:r>
              <a:rPr lang="ar-SA" dirty="0"/>
              <a:t>ـا د</a:t>
            </a:r>
            <a:r>
              <a:rPr lang="ar-LB" dirty="0"/>
              <a:t>َ</a:t>
            </a:r>
            <a:r>
              <a:rPr lang="ar-SA" dirty="0"/>
              <a:t>م</a:t>
            </a:r>
            <a:r>
              <a:rPr lang="ar-LB" dirty="0"/>
              <a:t>ْ</a:t>
            </a:r>
            <a:r>
              <a:rPr lang="ar-SA" dirty="0"/>
              <a:t>ـع</a:t>
            </a:r>
            <a:r>
              <a:rPr lang="ar-LB" dirty="0"/>
              <a:t>َ</a:t>
            </a:r>
            <a:r>
              <a:rPr lang="ar-SA" dirty="0"/>
              <a:t> الـش</a:t>
            </a:r>
            <a:r>
              <a:rPr lang="ar-LB" dirty="0"/>
              <a:t>َ</a:t>
            </a:r>
            <a:r>
              <a:rPr lang="ar-SA" dirty="0"/>
              <a:t>ـق</a:t>
            </a:r>
            <a:r>
              <a:rPr lang="ar-LB" dirty="0"/>
              <a:t>َ</a:t>
            </a:r>
            <a:r>
              <a:rPr lang="ar-SA" dirty="0"/>
              <a:t>ـاء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09AC05-0D8F-9F72-107C-AFCF38513E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We will meet </a:t>
            </a:r>
          </a:p>
          <a:p>
            <a:r>
              <a:rPr lang="en-US" dirty="0"/>
              <a:t>With the One who will wipe our tears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1FAF72-99A0-55B0-3348-4A5CC75B00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Lanā</a:t>
            </a:r>
            <a:r>
              <a:rPr lang="en-US" dirty="0"/>
              <a:t> </a:t>
            </a:r>
            <a:r>
              <a:rPr lang="en-US" dirty="0" err="1"/>
              <a:t>Liqā</a:t>
            </a:r>
            <a:r>
              <a:rPr lang="en-US" dirty="0"/>
              <a:t>’</a:t>
            </a:r>
          </a:p>
          <a:p>
            <a:r>
              <a:rPr lang="en-US" dirty="0" err="1"/>
              <a:t>Lanā</a:t>
            </a:r>
            <a:r>
              <a:rPr lang="en-US" dirty="0"/>
              <a:t> Man </a:t>
            </a:r>
            <a:r>
              <a:rPr lang="en-US" dirty="0" err="1"/>
              <a:t>Yamsaḥu</a:t>
            </a:r>
            <a:r>
              <a:rPr lang="en-US" dirty="0"/>
              <a:t> `</a:t>
            </a:r>
            <a:r>
              <a:rPr lang="en-US" dirty="0" err="1"/>
              <a:t>Annā</a:t>
            </a:r>
            <a:r>
              <a:rPr lang="en-US" dirty="0"/>
              <a:t> </a:t>
            </a:r>
            <a:r>
              <a:rPr lang="en-US" dirty="0" err="1"/>
              <a:t>Dama`a</a:t>
            </a:r>
            <a:r>
              <a:rPr lang="en-US" dirty="0"/>
              <a:t> </a:t>
            </a:r>
            <a:r>
              <a:rPr lang="en-US" dirty="0" err="1"/>
              <a:t>Shaqā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656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4AA96A-E2FC-A5AB-A60B-B86A24F48B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C2E23-D2E4-35A0-FFEB-F2F006C95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َ</a:t>
            </a:r>
            <a:r>
              <a:rPr lang="ar-KW" dirty="0"/>
              <a:t>ـا م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ْ</a:t>
            </a:r>
            <a:r>
              <a:rPr lang="ar-KW" dirty="0"/>
              <a:t> ي</a:t>
            </a:r>
            <a:r>
              <a:rPr lang="ar-LB" dirty="0"/>
              <a:t>َ</a:t>
            </a:r>
            <a:r>
              <a:rPr lang="ar-KW" dirty="0"/>
              <a:t>ـر</a:t>
            </a:r>
            <a:r>
              <a:rPr lang="ar-LB" dirty="0"/>
              <a:t>ْ</a:t>
            </a:r>
            <a:r>
              <a:rPr lang="ar-KW" dirty="0"/>
              <a:t>ف</a:t>
            </a:r>
            <a:r>
              <a:rPr lang="ar-LB" dirty="0"/>
              <a:t>َ</a:t>
            </a:r>
            <a:r>
              <a:rPr lang="ar-KW" dirty="0"/>
              <a:t>ـع</a:t>
            </a:r>
            <a:r>
              <a:rPr lang="ar-LB" dirty="0"/>
              <a:t>ُ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َّ</a:t>
            </a:r>
            <a:r>
              <a:rPr lang="ar-KW" dirty="0"/>
              <a:t>ـا ح</a:t>
            </a:r>
            <a:r>
              <a:rPr lang="ar-LB" dirty="0"/>
              <a:t>ِ</a:t>
            </a:r>
            <a:r>
              <a:rPr lang="ar-KW" dirty="0"/>
              <a:t>ـم</a:t>
            </a:r>
            <a:r>
              <a:rPr lang="ar-LB" dirty="0"/>
              <a:t>ْ</a:t>
            </a:r>
            <a:r>
              <a:rPr lang="ar-KW" dirty="0"/>
              <a:t>ـل</a:t>
            </a:r>
            <a:r>
              <a:rPr lang="ar-LB" dirty="0"/>
              <a:t>َ</a:t>
            </a:r>
            <a:r>
              <a:rPr lang="ar-KW" dirty="0"/>
              <a:t> الـب</a:t>
            </a:r>
            <a:r>
              <a:rPr lang="ar-LB" dirty="0"/>
              <a:t>َ</a:t>
            </a:r>
            <a:r>
              <a:rPr lang="ar-KW" dirty="0"/>
              <a:t>ـق</a:t>
            </a:r>
            <a:r>
              <a:rPr lang="ar-LB" dirty="0"/>
              <a:t>َ</a:t>
            </a:r>
            <a:r>
              <a:rPr lang="ar-KW" dirty="0"/>
              <a:t>ـاء</a:t>
            </a:r>
            <a:r>
              <a:rPr lang="ar-LB" dirty="0"/>
              <a:t>ْ</a:t>
            </a:r>
            <a:br>
              <a:rPr lang="en-US" dirty="0"/>
            </a:b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ـن</a:t>
            </a:r>
            <a:r>
              <a:rPr lang="ar-LB" dirty="0"/>
              <a:t>َ</a:t>
            </a:r>
            <a:r>
              <a:rPr lang="ar-SA" dirty="0"/>
              <a:t>ـا الـط</a:t>
            </a:r>
            <a:r>
              <a:rPr lang="ar-LB" dirty="0"/>
              <a:t>ُّ</a:t>
            </a:r>
            <a:r>
              <a:rPr lang="ar-SA" dirty="0"/>
              <a:t>ـي</a:t>
            </a:r>
            <a:r>
              <a:rPr lang="ar-LB" dirty="0"/>
              <a:t>ُ</a:t>
            </a:r>
            <a:r>
              <a:rPr lang="ar-SA" dirty="0"/>
              <a:t>ـور</a:t>
            </a:r>
            <a:r>
              <a:rPr lang="ar-LB" dirty="0"/>
              <a:t>ُ</a:t>
            </a:r>
            <a:r>
              <a:rPr lang="ar-SA" dirty="0"/>
              <a:t> ف</a:t>
            </a:r>
            <a:r>
              <a:rPr lang="ar-LB" dirty="0"/>
              <a:t>ِ</a:t>
            </a:r>
            <a:r>
              <a:rPr lang="ar-SA" dirty="0"/>
              <a:t>ـي الـسـمـاء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57B2E7-EEB7-3E0C-ED41-6A08563D432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300" dirty="0"/>
              <a:t>We have Someone who will take our burden of living</a:t>
            </a:r>
          </a:p>
          <a:p>
            <a:r>
              <a:rPr lang="en-US" sz="4300" dirty="0"/>
              <a:t>We have the freedom of the birds in the sky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6F697F-E61F-6670-28E3-FFDDF486B78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Lanā</a:t>
            </a:r>
            <a:r>
              <a:rPr lang="en-US" dirty="0"/>
              <a:t> Man </a:t>
            </a:r>
            <a:r>
              <a:rPr lang="en-US" dirty="0" err="1"/>
              <a:t>Yarfa`u</a:t>
            </a:r>
            <a:r>
              <a:rPr lang="en-US" dirty="0"/>
              <a:t> `</a:t>
            </a:r>
            <a:r>
              <a:rPr lang="en-US" dirty="0" err="1"/>
              <a:t>Annā</a:t>
            </a:r>
            <a:r>
              <a:rPr lang="en-US" dirty="0"/>
              <a:t> </a:t>
            </a:r>
            <a:r>
              <a:rPr lang="en-US" dirty="0" err="1"/>
              <a:t>ḤimlaL</a:t>
            </a:r>
            <a:r>
              <a:rPr lang="en-US" dirty="0"/>
              <a:t> </a:t>
            </a:r>
            <a:r>
              <a:rPr lang="en-US" dirty="0" err="1"/>
              <a:t>Baqā</a:t>
            </a:r>
            <a:r>
              <a:rPr lang="en-US" dirty="0"/>
              <a:t>’</a:t>
            </a:r>
          </a:p>
          <a:p>
            <a:r>
              <a:rPr lang="en-US" dirty="0" err="1"/>
              <a:t>Lanā</a:t>
            </a:r>
            <a:r>
              <a:rPr lang="en-US" dirty="0"/>
              <a:t> </a:t>
            </a:r>
            <a:r>
              <a:rPr lang="en-US" dirty="0" err="1"/>
              <a:t>Ṭṭuyūru</a:t>
            </a:r>
            <a:r>
              <a:rPr lang="en-US" dirty="0"/>
              <a:t> </a:t>
            </a:r>
            <a:r>
              <a:rPr lang="en-US" dirty="0" err="1"/>
              <a:t>fīSsamā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191344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B05B4D-19B7-E609-A617-2A0B46D8E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4033D-1243-4745-C738-ADFEBE6DB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َ</a:t>
            </a:r>
            <a:r>
              <a:rPr lang="ar-KW" dirty="0"/>
              <a:t>ـا ل</a:t>
            </a:r>
            <a:r>
              <a:rPr lang="ar-LB" dirty="0"/>
              <a:t>ِ</a:t>
            </a:r>
            <a:r>
              <a:rPr lang="ar-KW" dirty="0"/>
              <a:t>ـقـاء</a:t>
            </a:r>
            <a:r>
              <a:rPr lang="ar-LB" dirty="0"/>
              <a:t>ْ</a:t>
            </a:r>
            <a:br>
              <a:rPr lang="en-US" dirty="0"/>
            </a:b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ـن</a:t>
            </a:r>
            <a:r>
              <a:rPr lang="ar-LB" dirty="0"/>
              <a:t>َ</a:t>
            </a:r>
            <a:r>
              <a:rPr lang="ar-SA" dirty="0"/>
              <a:t>ـا م</a:t>
            </a:r>
            <a:r>
              <a:rPr lang="ar-LB" dirty="0"/>
              <a:t>َ</a:t>
            </a:r>
            <a:r>
              <a:rPr lang="ar-SA" dirty="0"/>
              <a:t>ـن</a:t>
            </a:r>
            <a:r>
              <a:rPr lang="ar-LB" dirty="0"/>
              <a:t>ْ</a:t>
            </a:r>
            <a:r>
              <a:rPr lang="ar-SA" dirty="0"/>
              <a:t> ي</a:t>
            </a:r>
            <a:r>
              <a:rPr lang="ar-LB" dirty="0"/>
              <a:t>َ</a:t>
            </a:r>
            <a:r>
              <a:rPr lang="ar-SA" dirty="0"/>
              <a:t>ـم</a:t>
            </a:r>
            <a:r>
              <a:rPr lang="ar-LB" dirty="0"/>
              <a:t>ْ</a:t>
            </a:r>
            <a:r>
              <a:rPr lang="ar-SA" dirty="0"/>
              <a:t>ـس</a:t>
            </a:r>
            <a:r>
              <a:rPr lang="ar-LB" dirty="0"/>
              <a:t>َ</a:t>
            </a:r>
            <a:r>
              <a:rPr lang="ar-SA" dirty="0"/>
              <a:t>ـح</a:t>
            </a:r>
            <a:r>
              <a:rPr lang="ar-LB" dirty="0"/>
              <a:t>ُ</a:t>
            </a:r>
            <a:r>
              <a:rPr lang="ar-SA" dirty="0"/>
              <a:t> ع</a:t>
            </a:r>
            <a:r>
              <a:rPr lang="ar-LB" dirty="0"/>
              <a:t>َ</a:t>
            </a:r>
            <a:r>
              <a:rPr lang="ar-SA" dirty="0"/>
              <a:t>ـن</a:t>
            </a:r>
            <a:r>
              <a:rPr lang="ar-LB" dirty="0"/>
              <a:t>َّ</a:t>
            </a:r>
            <a:r>
              <a:rPr lang="ar-SA" dirty="0"/>
              <a:t>ـا د</a:t>
            </a:r>
            <a:r>
              <a:rPr lang="ar-LB" dirty="0"/>
              <a:t>َ</a:t>
            </a:r>
            <a:r>
              <a:rPr lang="ar-SA" dirty="0"/>
              <a:t>م</a:t>
            </a:r>
            <a:r>
              <a:rPr lang="ar-LB" dirty="0"/>
              <a:t>ْ</a:t>
            </a:r>
            <a:r>
              <a:rPr lang="ar-SA" dirty="0"/>
              <a:t>ـع</a:t>
            </a:r>
            <a:r>
              <a:rPr lang="ar-LB" dirty="0"/>
              <a:t>َ</a:t>
            </a:r>
            <a:r>
              <a:rPr lang="ar-SA" dirty="0"/>
              <a:t> الـش</a:t>
            </a:r>
            <a:r>
              <a:rPr lang="ar-LB" dirty="0"/>
              <a:t>َ</a:t>
            </a:r>
            <a:r>
              <a:rPr lang="ar-SA" dirty="0"/>
              <a:t>ـق</a:t>
            </a:r>
            <a:r>
              <a:rPr lang="ar-LB" dirty="0"/>
              <a:t>َ</a:t>
            </a:r>
            <a:r>
              <a:rPr lang="ar-SA" dirty="0"/>
              <a:t>ـاء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7F1DF-FCB1-A66B-9810-D0E2A58AC5B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We will meet </a:t>
            </a:r>
          </a:p>
          <a:p>
            <a:r>
              <a:rPr lang="en-US" dirty="0"/>
              <a:t>With the One who will wipe our tears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89DEC1-9A4F-679D-CC5E-F71F14EDC53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Lanā</a:t>
            </a:r>
            <a:r>
              <a:rPr lang="en-US" dirty="0"/>
              <a:t> </a:t>
            </a:r>
            <a:r>
              <a:rPr lang="en-US" dirty="0" err="1"/>
              <a:t>Liqā</a:t>
            </a:r>
            <a:r>
              <a:rPr lang="en-US" dirty="0"/>
              <a:t>’</a:t>
            </a:r>
          </a:p>
          <a:p>
            <a:r>
              <a:rPr lang="en-US" dirty="0" err="1"/>
              <a:t>Lanā</a:t>
            </a:r>
            <a:r>
              <a:rPr lang="en-US" dirty="0"/>
              <a:t> Man </a:t>
            </a:r>
            <a:r>
              <a:rPr lang="en-US" dirty="0" err="1"/>
              <a:t>Yamsaḥu</a:t>
            </a:r>
            <a:r>
              <a:rPr lang="en-US" dirty="0"/>
              <a:t> `</a:t>
            </a:r>
            <a:r>
              <a:rPr lang="en-US" dirty="0" err="1"/>
              <a:t>Annā</a:t>
            </a:r>
            <a:r>
              <a:rPr lang="en-US" dirty="0"/>
              <a:t> </a:t>
            </a:r>
            <a:r>
              <a:rPr lang="en-US" dirty="0" err="1"/>
              <a:t>Dama`a</a:t>
            </a:r>
            <a:r>
              <a:rPr lang="en-US" dirty="0"/>
              <a:t> </a:t>
            </a:r>
            <a:r>
              <a:rPr lang="en-US" dirty="0" err="1"/>
              <a:t>Shaqā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1547418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6DD564-2998-C619-D60F-FB9E02BB3D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AA9D5-5091-26B8-965F-74B1230DA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َ</a:t>
            </a:r>
            <a:r>
              <a:rPr lang="ar-KW" dirty="0"/>
              <a:t>ـا م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ْ</a:t>
            </a:r>
            <a:r>
              <a:rPr lang="ar-KW" dirty="0"/>
              <a:t> ي</a:t>
            </a:r>
            <a:r>
              <a:rPr lang="ar-LB" dirty="0"/>
              <a:t>َ</a:t>
            </a:r>
            <a:r>
              <a:rPr lang="ar-KW" dirty="0"/>
              <a:t>ـر</a:t>
            </a:r>
            <a:r>
              <a:rPr lang="ar-LB" dirty="0"/>
              <a:t>ْ</a:t>
            </a:r>
            <a:r>
              <a:rPr lang="ar-KW" dirty="0"/>
              <a:t>ف</a:t>
            </a:r>
            <a:r>
              <a:rPr lang="ar-LB" dirty="0"/>
              <a:t>َ</a:t>
            </a:r>
            <a:r>
              <a:rPr lang="ar-KW" dirty="0"/>
              <a:t>ـع</a:t>
            </a:r>
            <a:r>
              <a:rPr lang="ar-LB" dirty="0"/>
              <a:t>ُ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َّ</a:t>
            </a:r>
            <a:r>
              <a:rPr lang="ar-KW" dirty="0"/>
              <a:t>ـا ح</a:t>
            </a:r>
            <a:r>
              <a:rPr lang="ar-LB" dirty="0"/>
              <a:t>ِ</a:t>
            </a:r>
            <a:r>
              <a:rPr lang="ar-KW" dirty="0"/>
              <a:t>ـم</a:t>
            </a:r>
            <a:r>
              <a:rPr lang="ar-LB" dirty="0"/>
              <a:t>ْ</a:t>
            </a:r>
            <a:r>
              <a:rPr lang="ar-KW" dirty="0"/>
              <a:t>ـل</a:t>
            </a:r>
            <a:r>
              <a:rPr lang="ar-LB" dirty="0"/>
              <a:t>َ</a:t>
            </a:r>
            <a:r>
              <a:rPr lang="ar-KW" dirty="0"/>
              <a:t> الـب</a:t>
            </a:r>
            <a:r>
              <a:rPr lang="ar-LB" dirty="0"/>
              <a:t>َ</a:t>
            </a:r>
            <a:r>
              <a:rPr lang="ar-KW" dirty="0"/>
              <a:t>ـق</a:t>
            </a:r>
            <a:r>
              <a:rPr lang="ar-LB" dirty="0"/>
              <a:t>َ</a:t>
            </a:r>
            <a:r>
              <a:rPr lang="ar-KW" dirty="0"/>
              <a:t>ـاء</a:t>
            </a:r>
            <a:r>
              <a:rPr lang="ar-LB" dirty="0"/>
              <a:t>ْ</a:t>
            </a:r>
            <a:br>
              <a:rPr lang="en-US" dirty="0"/>
            </a:b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ـن</a:t>
            </a:r>
            <a:r>
              <a:rPr lang="ar-LB" dirty="0"/>
              <a:t>َ</a:t>
            </a:r>
            <a:r>
              <a:rPr lang="ar-SA" dirty="0"/>
              <a:t>ـا الـط</a:t>
            </a:r>
            <a:r>
              <a:rPr lang="ar-LB" dirty="0"/>
              <a:t>ُّ</a:t>
            </a:r>
            <a:r>
              <a:rPr lang="ar-SA" dirty="0"/>
              <a:t>ـي</a:t>
            </a:r>
            <a:r>
              <a:rPr lang="ar-LB" dirty="0"/>
              <a:t>ُ</a:t>
            </a:r>
            <a:r>
              <a:rPr lang="ar-SA" dirty="0"/>
              <a:t>ـور</a:t>
            </a:r>
            <a:r>
              <a:rPr lang="ar-LB" dirty="0"/>
              <a:t>ُ</a:t>
            </a:r>
            <a:r>
              <a:rPr lang="ar-SA" dirty="0"/>
              <a:t> ف</a:t>
            </a:r>
            <a:r>
              <a:rPr lang="ar-LB" dirty="0"/>
              <a:t>ِ</a:t>
            </a:r>
            <a:r>
              <a:rPr lang="ar-SA" dirty="0"/>
              <a:t>ـي الـسـمـاء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A13B10-B223-C8B4-723C-784B11E079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300" dirty="0"/>
              <a:t>We have Someone who will take our burden of living</a:t>
            </a:r>
          </a:p>
          <a:p>
            <a:r>
              <a:rPr lang="en-US" sz="4300" dirty="0"/>
              <a:t>We have the freedom of the birds in the sky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C51BC0-A419-9CFD-C77A-3C2338F7386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Lanā</a:t>
            </a:r>
            <a:r>
              <a:rPr lang="en-US" dirty="0"/>
              <a:t> Man </a:t>
            </a:r>
            <a:r>
              <a:rPr lang="en-US" dirty="0" err="1"/>
              <a:t>Yarfa`u</a:t>
            </a:r>
            <a:r>
              <a:rPr lang="en-US" dirty="0"/>
              <a:t> `</a:t>
            </a:r>
            <a:r>
              <a:rPr lang="en-US" dirty="0" err="1"/>
              <a:t>Annā</a:t>
            </a:r>
            <a:r>
              <a:rPr lang="en-US" dirty="0"/>
              <a:t> </a:t>
            </a:r>
            <a:r>
              <a:rPr lang="en-US" dirty="0" err="1"/>
              <a:t>ḤimlaL</a:t>
            </a:r>
            <a:r>
              <a:rPr lang="en-US" dirty="0"/>
              <a:t> </a:t>
            </a:r>
            <a:r>
              <a:rPr lang="en-US" dirty="0" err="1"/>
              <a:t>Baqā</a:t>
            </a:r>
            <a:r>
              <a:rPr lang="en-US" dirty="0"/>
              <a:t>’</a:t>
            </a:r>
          </a:p>
          <a:p>
            <a:r>
              <a:rPr lang="en-US" dirty="0" err="1"/>
              <a:t>Lanā</a:t>
            </a:r>
            <a:r>
              <a:rPr lang="en-US" dirty="0"/>
              <a:t> </a:t>
            </a:r>
            <a:r>
              <a:rPr lang="en-US" dirty="0" err="1"/>
              <a:t>Ṭṭuyūru</a:t>
            </a:r>
            <a:r>
              <a:rPr lang="en-US" dirty="0"/>
              <a:t> </a:t>
            </a:r>
            <a:r>
              <a:rPr lang="en-US" dirty="0" err="1"/>
              <a:t>fīSsamā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292967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D6F8C-978C-94B4-7907-D50F3323EF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F8E62-ED9E-08B1-C0E1-3EA28EBB6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َ</a:t>
            </a:r>
            <a:r>
              <a:rPr lang="ar-KW" dirty="0"/>
              <a:t>ـا ل</a:t>
            </a:r>
            <a:r>
              <a:rPr lang="ar-LB" dirty="0"/>
              <a:t>ِ</a:t>
            </a:r>
            <a:r>
              <a:rPr lang="ar-KW" dirty="0"/>
              <a:t>ـقـاء</a:t>
            </a:r>
            <a:r>
              <a:rPr lang="ar-LB" dirty="0"/>
              <a:t>ْ</a:t>
            </a:r>
            <a:br>
              <a:rPr lang="en-US" dirty="0"/>
            </a:b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ـن</a:t>
            </a:r>
            <a:r>
              <a:rPr lang="ar-LB" dirty="0"/>
              <a:t>َ</a:t>
            </a:r>
            <a:r>
              <a:rPr lang="ar-SA" dirty="0"/>
              <a:t>ـا م</a:t>
            </a:r>
            <a:r>
              <a:rPr lang="ar-LB" dirty="0"/>
              <a:t>َ</a:t>
            </a:r>
            <a:r>
              <a:rPr lang="ar-SA" dirty="0"/>
              <a:t>ـن</a:t>
            </a:r>
            <a:r>
              <a:rPr lang="ar-LB" dirty="0"/>
              <a:t>ْ</a:t>
            </a:r>
            <a:r>
              <a:rPr lang="ar-SA" dirty="0"/>
              <a:t> ي</a:t>
            </a:r>
            <a:r>
              <a:rPr lang="ar-LB" dirty="0"/>
              <a:t>َ</a:t>
            </a:r>
            <a:r>
              <a:rPr lang="ar-SA" dirty="0"/>
              <a:t>ـم</a:t>
            </a:r>
            <a:r>
              <a:rPr lang="ar-LB" dirty="0"/>
              <a:t>ْ</a:t>
            </a:r>
            <a:r>
              <a:rPr lang="ar-SA" dirty="0"/>
              <a:t>ـس</a:t>
            </a:r>
            <a:r>
              <a:rPr lang="ar-LB" dirty="0"/>
              <a:t>َ</a:t>
            </a:r>
            <a:r>
              <a:rPr lang="ar-SA" dirty="0"/>
              <a:t>ـح</a:t>
            </a:r>
            <a:r>
              <a:rPr lang="ar-LB" dirty="0"/>
              <a:t>ُ</a:t>
            </a:r>
            <a:r>
              <a:rPr lang="ar-SA" dirty="0"/>
              <a:t> ع</a:t>
            </a:r>
            <a:r>
              <a:rPr lang="ar-LB" dirty="0"/>
              <a:t>َ</a:t>
            </a:r>
            <a:r>
              <a:rPr lang="ar-SA" dirty="0"/>
              <a:t>ـن</a:t>
            </a:r>
            <a:r>
              <a:rPr lang="ar-LB" dirty="0"/>
              <a:t>َّ</a:t>
            </a:r>
            <a:r>
              <a:rPr lang="ar-SA" dirty="0"/>
              <a:t>ـا د</a:t>
            </a:r>
            <a:r>
              <a:rPr lang="ar-LB" dirty="0"/>
              <a:t>َ</a:t>
            </a:r>
            <a:r>
              <a:rPr lang="ar-SA" dirty="0"/>
              <a:t>م</a:t>
            </a:r>
            <a:r>
              <a:rPr lang="ar-LB" dirty="0"/>
              <a:t>ْ</a:t>
            </a:r>
            <a:r>
              <a:rPr lang="ar-SA" dirty="0"/>
              <a:t>ـع</a:t>
            </a:r>
            <a:r>
              <a:rPr lang="ar-LB" dirty="0"/>
              <a:t>َ</a:t>
            </a:r>
            <a:r>
              <a:rPr lang="ar-SA" dirty="0"/>
              <a:t> الـش</a:t>
            </a:r>
            <a:r>
              <a:rPr lang="ar-LB" dirty="0"/>
              <a:t>َ</a:t>
            </a:r>
            <a:r>
              <a:rPr lang="ar-SA" dirty="0"/>
              <a:t>ـق</a:t>
            </a:r>
            <a:r>
              <a:rPr lang="ar-LB" dirty="0"/>
              <a:t>َ</a:t>
            </a:r>
            <a:r>
              <a:rPr lang="ar-SA" dirty="0"/>
              <a:t>ـاء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0ED27E-F41C-1945-B567-9DC3A13BC1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We will meet </a:t>
            </a:r>
          </a:p>
          <a:p>
            <a:r>
              <a:rPr lang="en-US" dirty="0"/>
              <a:t>With the One who will wipe our tears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945F58-50FD-B040-D238-99C471CCA3D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Lanā</a:t>
            </a:r>
            <a:r>
              <a:rPr lang="en-US" dirty="0"/>
              <a:t> </a:t>
            </a:r>
            <a:r>
              <a:rPr lang="en-US" dirty="0" err="1"/>
              <a:t>Liqā</a:t>
            </a:r>
            <a:r>
              <a:rPr lang="en-US" dirty="0"/>
              <a:t>’</a:t>
            </a:r>
          </a:p>
          <a:p>
            <a:r>
              <a:rPr lang="en-US" dirty="0" err="1"/>
              <a:t>Lanā</a:t>
            </a:r>
            <a:r>
              <a:rPr lang="en-US" dirty="0"/>
              <a:t> Man </a:t>
            </a:r>
            <a:r>
              <a:rPr lang="en-US" dirty="0" err="1"/>
              <a:t>Yamsaḥu</a:t>
            </a:r>
            <a:r>
              <a:rPr lang="en-US" dirty="0"/>
              <a:t> `</a:t>
            </a:r>
            <a:r>
              <a:rPr lang="en-US" dirty="0" err="1"/>
              <a:t>Annā</a:t>
            </a:r>
            <a:r>
              <a:rPr lang="en-US" dirty="0"/>
              <a:t> </a:t>
            </a:r>
            <a:r>
              <a:rPr lang="en-US" dirty="0" err="1"/>
              <a:t>Dama`a</a:t>
            </a:r>
            <a:r>
              <a:rPr lang="en-US" dirty="0"/>
              <a:t> </a:t>
            </a:r>
            <a:r>
              <a:rPr lang="en-US" dirty="0" err="1"/>
              <a:t>Shaqā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178291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98B473-9C2F-FADB-EAC7-BAB655E72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CE0728-3B27-29F6-B919-619A660A4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َ</a:t>
            </a:r>
            <a:r>
              <a:rPr lang="ar-KW" dirty="0"/>
              <a:t>ـا م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ْ</a:t>
            </a:r>
            <a:r>
              <a:rPr lang="ar-KW" dirty="0"/>
              <a:t> ي</a:t>
            </a:r>
            <a:r>
              <a:rPr lang="ar-LB" dirty="0"/>
              <a:t>َ</a:t>
            </a:r>
            <a:r>
              <a:rPr lang="ar-KW" dirty="0"/>
              <a:t>ـر</a:t>
            </a:r>
            <a:r>
              <a:rPr lang="ar-LB" dirty="0"/>
              <a:t>ْ</a:t>
            </a:r>
            <a:r>
              <a:rPr lang="ar-KW" dirty="0"/>
              <a:t>ف</a:t>
            </a:r>
            <a:r>
              <a:rPr lang="ar-LB" dirty="0"/>
              <a:t>َ</a:t>
            </a:r>
            <a:r>
              <a:rPr lang="ar-KW" dirty="0"/>
              <a:t>ـع</a:t>
            </a:r>
            <a:r>
              <a:rPr lang="ar-LB" dirty="0"/>
              <a:t>ُ</a:t>
            </a:r>
            <a:r>
              <a:rPr lang="ar-KW" dirty="0"/>
              <a:t> ع</a:t>
            </a:r>
            <a:r>
              <a:rPr lang="ar-LB" dirty="0"/>
              <a:t>َ</a:t>
            </a:r>
            <a:r>
              <a:rPr lang="ar-KW" dirty="0"/>
              <a:t>ـن</a:t>
            </a:r>
            <a:r>
              <a:rPr lang="ar-LB" dirty="0"/>
              <a:t>َّ</a:t>
            </a:r>
            <a:r>
              <a:rPr lang="ar-KW" dirty="0"/>
              <a:t>ـا ح</a:t>
            </a:r>
            <a:r>
              <a:rPr lang="ar-LB" dirty="0"/>
              <a:t>ِ</a:t>
            </a:r>
            <a:r>
              <a:rPr lang="ar-KW" dirty="0"/>
              <a:t>ـم</a:t>
            </a:r>
            <a:r>
              <a:rPr lang="ar-LB" dirty="0"/>
              <a:t>ْ</a:t>
            </a:r>
            <a:r>
              <a:rPr lang="ar-KW" dirty="0"/>
              <a:t>ـل</a:t>
            </a:r>
            <a:r>
              <a:rPr lang="ar-LB" dirty="0"/>
              <a:t>َ</a:t>
            </a:r>
            <a:r>
              <a:rPr lang="ar-KW" dirty="0"/>
              <a:t> الـب</a:t>
            </a:r>
            <a:r>
              <a:rPr lang="ar-LB" dirty="0"/>
              <a:t>َ</a:t>
            </a:r>
            <a:r>
              <a:rPr lang="ar-KW" dirty="0"/>
              <a:t>ـق</a:t>
            </a:r>
            <a:r>
              <a:rPr lang="ar-LB" dirty="0"/>
              <a:t>َ</a:t>
            </a:r>
            <a:r>
              <a:rPr lang="ar-KW" dirty="0"/>
              <a:t>ـاء</a:t>
            </a:r>
            <a:r>
              <a:rPr lang="ar-LB" dirty="0"/>
              <a:t>ْ</a:t>
            </a:r>
            <a:br>
              <a:rPr lang="en-US" dirty="0"/>
            </a:br>
            <a:r>
              <a:rPr lang="ar-SA" dirty="0"/>
              <a:t>ل</a:t>
            </a:r>
            <a:r>
              <a:rPr lang="ar-LB" dirty="0"/>
              <a:t>َ</a:t>
            </a:r>
            <a:r>
              <a:rPr lang="ar-SA" dirty="0"/>
              <a:t>ـن</a:t>
            </a:r>
            <a:r>
              <a:rPr lang="ar-LB" dirty="0"/>
              <a:t>َ</a:t>
            </a:r>
            <a:r>
              <a:rPr lang="ar-SA" dirty="0"/>
              <a:t>ـا الـط</a:t>
            </a:r>
            <a:r>
              <a:rPr lang="ar-LB" dirty="0"/>
              <a:t>ُّ</a:t>
            </a:r>
            <a:r>
              <a:rPr lang="ar-SA" dirty="0"/>
              <a:t>ـي</a:t>
            </a:r>
            <a:r>
              <a:rPr lang="ar-LB" dirty="0"/>
              <a:t>ُ</a:t>
            </a:r>
            <a:r>
              <a:rPr lang="ar-SA" dirty="0"/>
              <a:t>ـور</a:t>
            </a:r>
            <a:r>
              <a:rPr lang="ar-LB" dirty="0"/>
              <a:t>ُ</a:t>
            </a:r>
            <a:r>
              <a:rPr lang="ar-SA" dirty="0"/>
              <a:t> ف</a:t>
            </a:r>
            <a:r>
              <a:rPr lang="ar-LB" dirty="0"/>
              <a:t>ِ</a:t>
            </a:r>
            <a:r>
              <a:rPr lang="ar-SA" dirty="0"/>
              <a:t>ـي الـسـمـاء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C7ED11-E094-E197-3E44-E56733238A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300" dirty="0"/>
              <a:t>We have Someone who will take our burden of living</a:t>
            </a:r>
          </a:p>
          <a:p>
            <a:r>
              <a:rPr lang="en-US" sz="4300" dirty="0"/>
              <a:t>We have the freedom of the birds in the sky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6E0C0A-7936-1FA0-00CA-479F9E341D3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Lanā</a:t>
            </a:r>
            <a:r>
              <a:rPr lang="en-US" dirty="0"/>
              <a:t> Man </a:t>
            </a:r>
            <a:r>
              <a:rPr lang="en-US" dirty="0" err="1"/>
              <a:t>Yarfa`u</a:t>
            </a:r>
            <a:r>
              <a:rPr lang="en-US" dirty="0"/>
              <a:t> `</a:t>
            </a:r>
            <a:r>
              <a:rPr lang="en-US" dirty="0" err="1"/>
              <a:t>Annā</a:t>
            </a:r>
            <a:r>
              <a:rPr lang="en-US" dirty="0"/>
              <a:t> </a:t>
            </a:r>
            <a:r>
              <a:rPr lang="en-US" dirty="0" err="1"/>
              <a:t>ḤimlaL</a:t>
            </a:r>
            <a:r>
              <a:rPr lang="en-US" dirty="0"/>
              <a:t> </a:t>
            </a:r>
            <a:r>
              <a:rPr lang="en-US" dirty="0" err="1"/>
              <a:t>Baqā</a:t>
            </a:r>
            <a:r>
              <a:rPr lang="en-US" dirty="0"/>
              <a:t>’</a:t>
            </a:r>
          </a:p>
          <a:p>
            <a:r>
              <a:rPr lang="en-US" dirty="0" err="1"/>
              <a:t>Lanā</a:t>
            </a:r>
            <a:r>
              <a:rPr lang="en-US" dirty="0"/>
              <a:t> </a:t>
            </a:r>
            <a:r>
              <a:rPr lang="en-US" dirty="0" err="1"/>
              <a:t>Ṭṭuyūru</a:t>
            </a:r>
            <a:r>
              <a:rPr lang="en-US" dirty="0"/>
              <a:t> </a:t>
            </a:r>
            <a:r>
              <a:rPr lang="en-US" dirty="0" err="1"/>
              <a:t>fīSsamā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3847312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B4DD8A-A559-B405-D283-16CD55B2D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3092D-2493-716A-E711-FF80F6751B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</a:t>
            </a:r>
            <a:r>
              <a:rPr lang="ar-LB" dirty="0"/>
              <a:t>َ</a:t>
            </a:r>
            <a:r>
              <a:rPr lang="ar-KW" dirty="0"/>
              <a:t>ـي</a:t>
            </a:r>
            <a:r>
              <a:rPr lang="ar-LB" dirty="0"/>
              <a:t>َّ</a:t>
            </a:r>
            <a:r>
              <a:rPr lang="ar-KW" dirty="0"/>
              <a:t>ـا م</a:t>
            </a:r>
            <a:r>
              <a:rPr lang="ar-LB" dirty="0"/>
              <a:t>َ</a:t>
            </a:r>
            <a:r>
              <a:rPr lang="ar-KW" dirty="0"/>
              <a:t>ـع</a:t>
            </a:r>
            <a:r>
              <a:rPr lang="ar-LB" dirty="0"/>
              <a:t>ِ</a:t>
            </a:r>
            <a:r>
              <a:rPr lang="ar-KW" dirty="0"/>
              <a:t>ـي .. ه</a:t>
            </a:r>
            <a:r>
              <a:rPr lang="ar-LB" dirty="0"/>
              <a:t>َ</a:t>
            </a:r>
            <a:r>
              <a:rPr lang="ar-KW" dirty="0"/>
              <a:t>ـي</a:t>
            </a:r>
            <a:r>
              <a:rPr lang="ar-LB" dirty="0"/>
              <a:t>َّ</a:t>
            </a:r>
            <a:r>
              <a:rPr lang="ar-KW" dirty="0"/>
              <a:t>ـا م</a:t>
            </a:r>
            <a:r>
              <a:rPr lang="ar-LB" dirty="0"/>
              <a:t>َ</a:t>
            </a:r>
            <a:r>
              <a:rPr lang="ar-KW" dirty="0"/>
              <a:t>ـع</a:t>
            </a:r>
            <a:r>
              <a:rPr lang="ar-LB" dirty="0"/>
              <a:t>ِ</a:t>
            </a:r>
            <a:r>
              <a:rPr lang="ar-KW" dirty="0"/>
              <a:t>ـي</a:t>
            </a:r>
            <a:br>
              <a:rPr lang="en-US" dirty="0"/>
            </a:br>
            <a:r>
              <a:rPr lang="ar-SA" dirty="0"/>
              <a:t>س</a:t>
            </a:r>
            <a:r>
              <a:rPr lang="ar-LB" dirty="0"/>
              <a:t>َ</a:t>
            </a:r>
            <a:r>
              <a:rPr lang="ar-SA" dirty="0"/>
              <a:t>ـن</a:t>
            </a:r>
            <a:r>
              <a:rPr lang="ar-LB" dirty="0"/>
              <a:t>َ</a:t>
            </a:r>
            <a:r>
              <a:rPr lang="ar-SA" dirty="0"/>
              <a:t>ـح</a:t>
            </a:r>
            <a:r>
              <a:rPr lang="ar-LB" dirty="0"/>
              <a:t>ْ</a:t>
            </a:r>
            <a:r>
              <a:rPr lang="ar-SA" dirty="0"/>
              <a:t>ـم</a:t>
            </a:r>
            <a:r>
              <a:rPr lang="ar-LB" dirty="0"/>
              <a:t>ِ</a:t>
            </a:r>
            <a:r>
              <a:rPr lang="ar-SA" dirty="0"/>
              <a:t>ـل</a:t>
            </a:r>
            <a:r>
              <a:rPr lang="ar-LB" dirty="0"/>
              <a:t>ُ</a:t>
            </a:r>
            <a:r>
              <a:rPr lang="ar-SA" dirty="0"/>
              <a:t> الأ</a:t>
            </a:r>
            <a:r>
              <a:rPr lang="ar-LB" dirty="0"/>
              <a:t>َ</a:t>
            </a:r>
            <a:r>
              <a:rPr lang="ar-SA" dirty="0"/>
              <a:t>ر</a:t>
            </a:r>
            <a:r>
              <a:rPr lang="ar-LB" dirty="0"/>
              <a:t>ْ</a:t>
            </a:r>
            <a:r>
              <a:rPr lang="ar-SA" dirty="0"/>
              <a:t>ض</a:t>
            </a:r>
            <a:r>
              <a:rPr lang="ar-LB" dirty="0"/>
              <a:t>َ</a:t>
            </a:r>
            <a:r>
              <a:rPr lang="ar-SA" dirty="0"/>
              <a:t> م</a:t>
            </a:r>
            <a:r>
              <a:rPr lang="ar-LB" dirty="0"/>
              <a:t>َ</a:t>
            </a:r>
            <a:r>
              <a:rPr lang="ar-SA" dirty="0"/>
              <a:t>ـعـاً ف</a:t>
            </a:r>
            <a:r>
              <a:rPr lang="ar-LB" dirty="0"/>
              <a:t>ِ</a:t>
            </a:r>
            <a:r>
              <a:rPr lang="ar-SA" dirty="0"/>
              <a:t>ـي ح</a:t>
            </a:r>
            <a:r>
              <a:rPr lang="ar-LB" dirty="0"/>
              <a:t>ُ</a:t>
            </a:r>
            <a:r>
              <a:rPr lang="ar-SA" dirty="0"/>
              <a:t>ـب</a:t>
            </a:r>
            <a:r>
              <a:rPr lang="ar-LB" dirty="0"/>
              <a:t>ِّ</a:t>
            </a:r>
            <a:r>
              <a:rPr lang="ar-SA" dirty="0"/>
              <a:t>ـن</a:t>
            </a:r>
            <a:r>
              <a:rPr lang="ar-LB"/>
              <a:t>َ</a:t>
            </a:r>
            <a:r>
              <a:rPr lang="ar-SA"/>
              <a:t>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1A5A99-A695-BE74-6575-070A3060CC7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Come with me, come with me</a:t>
            </a:r>
          </a:p>
          <a:p>
            <a:r>
              <a:rPr lang="en-US" dirty="0"/>
              <a:t>With our love, together, we will lift up the earth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B054C7-3E37-9B79-F481-A1258B03783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Ma`ī</a:t>
            </a:r>
            <a:r>
              <a:rPr lang="en-US" dirty="0"/>
              <a:t> </a:t>
            </a:r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Ma`ī</a:t>
            </a:r>
            <a:r>
              <a:rPr lang="en-US" dirty="0"/>
              <a:t> </a:t>
            </a:r>
          </a:p>
          <a:p>
            <a:r>
              <a:rPr lang="en-US" dirty="0" err="1"/>
              <a:t>saNaḥmiluL</a:t>
            </a:r>
            <a:r>
              <a:rPr lang="en-US" dirty="0"/>
              <a:t> ‘Arda Ma`an </a:t>
            </a:r>
            <a:r>
              <a:rPr lang="en-US" dirty="0" err="1"/>
              <a:t>fīḤubbinā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268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3709</TotalTime>
  <Words>1261</Words>
  <Application>Microsoft Office PowerPoint</Application>
  <PresentationFormat>Widescreen</PresentationFormat>
  <Paragraphs>81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5_Office Theme</vt:lpstr>
      <vt:lpstr>نُزْهِرُ في حُطامِنا</vt:lpstr>
      <vt:lpstr>إلـى زُهُـورِ الأَرْضِ فِـي الرُّكامْ إلـى بَـقَـايَـا الـقَـلْـبِ فِـي الـحُطَـام</vt:lpstr>
      <vt:lpstr>إلـى عِـنَـاقِ الـحُـبِّ .. وَنِهـايـاتِ الـدَّرْبِ إلـى عُــيُــونِ الــصَّــمْــتِ وَالــكَــلامْ</vt:lpstr>
      <vt:lpstr>هَـيَّـا مَـعِـي .. نُـزْهِـرُ فِـي حُـطـامِـنَـا هَـيَّـا مَـعِـي .. نَـسْـكُـنُ فِـي أَحْـلامِـنَـا</vt:lpstr>
      <vt:lpstr>هَـيَّـا مَـعِـي .. الـشَـمْـسُ فُـوْقَ أَيـامِـنَـا هَـيَّـا مَـعِـي ..هَـيَّـا مَـعِـي</vt:lpstr>
      <vt:lpstr>إلـى أَطْـفَـالٍ يَـمْـشُـونَ حُـفَـاةْ عَـلـى طَـريـقِ الوَعْدِ وَالـحَـيـاةْ</vt:lpstr>
      <vt:lpstr>يَـسْـكُـنُـونَ فِـي الـصَـوْتِ .. الأَقْـوَى مِـنَ الـمَـوْتِ إِلـى انْـتِـظَـارٍ يُـصْـبِـحُ صُـلاةْ</vt:lpstr>
      <vt:lpstr>هَـيَّـا مَـعِـي .. نُـزْهِـرُ فِـي حُـطـامِـنَـا هَـيَّـا مَـعِـي .. نَـسْـكُـنُ فِـي أَحْـلامِـنَـا</vt:lpstr>
      <vt:lpstr>هَـيَّـا مَـعِـي .. الـشَـمْـسُ فُـوْقَ أَيـامِـنَـا هَـيَّـا مَـعِـي ..هَـيَّـا مَـعِـي</vt:lpstr>
      <vt:lpstr>لَـنَـا لِـقـاءْ لَـنَـا مَـنْ يَـمْـسَـحُ عَـنَّـا دَمْـعَ الـشَـقَـاءْ</vt:lpstr>
      <vt:lpstr>لَـنَـا مَـنْ يَـرْفَـعُ عَـنَّـا حِـمْـلَ الـبَـقَـاءْ لَـنَـا الـطُّـيُـورُ فِـي الـسـمـاءْ</vt:lpstr>
      <vt:lpstr>لَـنَـا لِـقـاءْ لَـنَـا مَـنْ يَـمْـسَـحُ عَـنَّـا دَمْـعَ الـشَـقَـاءْ</vt:lpstr>
      <vt:lpstr>لَـنَـا مَـنْ يَـرْفَـعُ عَـنَّـا حِـمْـلَ الـبَـقَـاءْ لَـنَـا الـطُّـيُـورُ فِـي الـسـمـاءْ</vt:lpstr>
      <vt:lpstr>لَـنَـا لِـقـاءْ لَـنَـا مَـنْ يَـمْـسَـحُ عَـنَّـا دَمْـعَ الـشَـقَـاءْ</vt:lpstr>
      <vt:lpstr>لَـنَـا مَـنْ يَـرْفَـعُ عَـنَّـا حِـمْـلَ الـبَـقَـاءْ لَـنَـا الـطُّـيُـورُ فِـي الـسـمـاءْ</vt:lpstr>
      <vt:lpstr>هَـيَّـا مَـعِـي .. هَـيَّـا مَـعِـي سَـنَـحْـمِـلُ الأَرْضَ مَـعـاً فِـي حُـبِّـنَـا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5</cp:revision>
  <dcterms:created xsi:type="dcterms:W3CDTF">2014-06-01T05:24:09Z</dcterms:created>
  <dcterms:modified xsi:type="dcterms:W3CDTF">2025-10-26T07:54:54Z</dcterms:modified>
  <cp:category/>
</cp:coreProperties>
</file>