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3"/>
  </p:notesMasterIdLst>
  <p:sldIdLst>
    <p:sldId id="256" r:id="rId2"/>
    <p:sldId id="258" r:id="rId3"/>
    <p:sldId id="264" r:id="rId4"/>
    <p:sldId id="259" r:id="rId5"/>
    <p:sldId id="260" r:id="rId6"/>
    <p:sldId id="265" r:id="rId7"/>
    <p:sldId id="280" r:id="rId8"/>
    <p:sldId id="262" r:id="rId9"/>
    <p:sldId id="266" r:id="rId10"/>
    <p:sldId id="281" r:id="rId11"/>
    <p:sldId id="27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728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8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41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0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24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19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872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863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9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902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يَــلِّـي بَـديـتِ الـرِّحـلَـة </a:t>
            </a:r>
            <a:r>
              <a:rPr lang="ar-KW" dirty="0" err="1"/>
              <a:t>مَـعـايـا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Who Started The Journey With Me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Badēte</a:t>
            </a:r>
            <a:r>
              <a:rPr lang="en-US" dirty="0"/>
              <a:t> </a:t>
            </a:r>
            <a:r>
              <a:rPr lang="en-US" dirty="0" err="1"/>
              <a:t>Rreḥla</a:t>
            </a:r>
            <a:r>
              <a:rPr lang="en-US" dirty="0"/>
              <a:t> </a:t>
            </a:r>
            <a:r>
              <a:rPr lang="en-US" dirty="0" err="1"/>
              <a:t>Mʻāyā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A402C44-EAA8-3081-BCEA-DDAE143B492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Maher Fayez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B3BA2AA-5FCA-AAF1-2188-4E2ED3FE86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Maher Fayez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03B2A69E-9D26-E51D-F0E2-B4B530B6D0E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ماهر فايز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يَـلِّـي بَـديـتِ الـرِّحلة </a:t>
            </a:r>
            <a:r>
              <a:rPr lang="ar-KW" dirty="0" err="1"/>
              <a:t>مَـعـايـا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واثِـق فـيـك إنَّــك </a:t>
            </a:r>
            <a:r>
              <a:rPr lang="ar-KW" dirty="0" err="1"/>
              <a:t>هَـتـكَـمِّــل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“You who started” the journey with me </a:t>
            </a:r>
            <a:br>
              <a:rPr lang="en-US" dirty="0"/>
            </a:br>
            <a:r>
              <a:rPr lang="en-US" dirty="0"/>
              <a:t>I trust You “will carry it on to completion”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Badēte</a:t>
            </a:r>
            <a:r>
              <a:rPr lang="en-US" dirty="0"/>
              <a:t> </a:t>
            </a:r>
            <a:r>
              <a:rPr lang="en-US" dirty="0" err="1"/>
              <a:t>Rreḥla</a:t>
            </a:r>
            <a:r>
              <a:rPr lang="en-US" dirty="0"/>
              <a:t> </a:t>
            </a:r>
            <a:r>
              <a:rPr lang="en-US" dirty="0" err="1"/>
              <a:t>Maʻāyā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Wātheq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‛</a:t>
            </a:r>
            <a:r>
              <a:rPr lang="en-US" dirty="0" err="1"/>
              <a:t>Ennak</a:t>
            </a:r>
            <a:r>
              <a:rPr lang="en-US" dirty="0"/>
              <a:t> </a:t>
            </a:r>
            <a:r>
              <a:rPr lang="en-US" dirty="0" err="1"/>
              <a:t>haTkammel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00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إِنـتَ</a:t>
            </a:r>
            <a:r>
              <a:rPr lang="ar-KW" dirty="0"/>
              <a:t> الــفَــرْحِ فـي وَقـــتِ </a:t>
            </a:r>
            <a:r>
              <a:rPr lang="ar-KW" dirty="0" err="1"/>
              <a:t>بُـكـايــا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 err="1"/>
              <a:t>وِانـتَ</a:t>
            </a:r>
            <a:r>
              <a:rPr lang="ar-KW" dirty="0"/>
              <a:t> الـقَـلــبِ الـلـي </a:t>
            </a:r>
            <a:r>
              <a:rPr lang="ar-KW" dirty="0" err="1"/>
              <a:t>بـيِـتـحَـمِّــل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Joy when I cry,</a:t>
            </a:r>
            <a:br>
              <a:rPr lang="en-US" dirty="0"/>
            </a:br>
            <a:r>
              <a:rPr lang="en-US" dirty="0"/>
              <a:t>and the Heart that contends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Ental</a:t>
            </a:r>
            <a:r>
              <a:rPr lang="en-US" dirty="0"/>
              <a:t> </a:t>
            </a:r>
            <a:r>
              <a:rPr lang="en-US" dirty="0" err="1"/>
              <a:t>Farḥe</a:t>
            </a:r>
            <a:r>
              <a:rPr lang="en-US" dirty="0"/>
              <a:t> </a:t>
            </a:r>
            <a:r>
              <a:rPr lang="en-US" dirty="0" err="1"/>
              <a:t>fWa‛ti</a:t>
            </a:r>
            <a:r>
              <a:rPr lang="en-US" dirty="0"/>
              <a:t> </a:t>
            </a:r>
            <a:r>
              <a:rPr lang="en-US" dirty="0" err="1"/>
              <a:t>Bukāyā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wEntal</a:t>
            </a:r>
            <a:r>
              <a:rPr lang="en-US" dirty="0"/>
              <a:t> ‛</a:t>
            </a:r>
            <a:r>
              <a:rPr lang="en-US" dirty="0" err="1"/>
              <a:t>Albel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bYet’ḥammel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02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شُـكـرًا لـيـك يَـلِّـي </a:t>
            </a:r>
            <a:r>
              <a:rPr lang="ar-KW" dirty="0" err="1"/>
              <a:t>بْــتِــرعـانـي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يَـلِّــي </a:t>
            </a:r>
            <a:r>
              <a:rPr lang="ar-KW" dirty="0" err="1"/>
              <a:t>إيـديـك</a:t>
            </a:r>
            <a:r>
              <a:rPr lang="ar-KW" dirty="0"/>
              <a:t> دايـمًـا رافـعـانـي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Thank You oh Lord for shepherding me,</a:t>
            </a:r>
            <a:br>
              <a:rPr lang="en-US" dirty="0"/>
            </a:br>
            <a:r>
              <a:rPr lang="en-US" dirty="0"/>
              <a:t>for Your Hands are always uplifting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Shukran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bTerʻānī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Yallī</a:t>
            </a:r>
            <a:r>
              <a:rPr lang="en-US" dirty="0"/>
              <a:t> ‛</a:t>
            </a:r>
            <a:r>
              <a:rPr lang="en-US" dirty="0" err="1"/>
              <a:t>Īdēk</a:t>
            </a:r>
            <a:r>
              <a:rPr lang="en-US" dirty="0"/>
              <a:t> </a:t>
            </a:r>
            <a:r>
              <a:rPr lang="en-US" dirty="0" err="1"/>
              <a:t>Dāyman</a:t>
            </a:r>
            <a:r>
              <a:rPr lang="en-US" dirty="0"/>
              <a:t> </a:t>
            </a:r>
            <a:r>
              <a:rPr lang="en-US" dirty="0" err="1"/>
              <a:t>Rāfʻānī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03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رَغـمِ إِنِّ </a:t>
            </a:r>
            <a:r>
              <a:rPr lang="ar-KW" dirty="0" err="1"/>
              <a:t>انـا</a:t>
            </a:r>
            <a:r>
              <a:rPr lang="ar-KW" dirty="0"/>
              <a:t> بَـتْــغَــيَّـــر دايـمًـا</a:t>
            </a:r>
            <a:br>
              <a:rPr lang="ar-KW" dirty="0"/>
            </a:br>
            <a:r>
              <a:rPr lang="ar-KW" dirty="0" err="1"/>
              <a:t>إِنـتَ</a:t>
            </a:r>
            <a:r>
              <a:rPr lang="ar-KW" dirty="0"/>
              <a:t> أمــيــن، مـا </a:t>
            </a:r>
            <a:r>
              <a:rPr lang="ar-KW" dirty="0" err="1"/>
              <a:t>بـتِـتـغَــيَّــرشِ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Despite my temperamental changes, </a:t>
            </a:r>
            <a:br>
              <a:rPr lang="en-US" dirty="0"/>
            </a:br>
            <a:r>
              <a:rPr lang="en-US" dirty="0"/>
              <a:t>You are Faithful and Unchanging!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Raghm</a:t>
            </a:r>
            <a:r>
              <a:rPr lang="en-US" dirty="0"/>
              <a:t> </a:t>
            </a:r>
            <a:r>
              <a:rPr lang="en-US" dirty="0" err="1"/>
              <a:t>Ennanā</a:t>
            </a:r>
            <a:r>
              <a:rPr lang="en-US" dirty="0"/>
              <a:t> </a:t>
            </a:r>
            <a:r>
              <a:rPr lang="en-US" dirty="0" err="1"/>
              <a:t>baTghayyar</a:t>
            </a:r>
            <a:r>
              <a:rPr lang="en-US" dirty="0"/>
              <a:t> </a:t>
            </a:r>
            <a:r>
              <a:rPr lang="en-US" dirty="0" err="1"/>
              <a:t>Dāyman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‛</a:t>
            </a:r>
            <a:r>
              <a:rPr lang="en-US" dirty="0" err="1"/>
              <a:t>Amīn</a:t>
            </a:r>
            <a:r>
              <a:rPr lang="en-US" dirty="0"/>
              <a:t>,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bTetghayyarshe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23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وَعْــدَك صـادِق لَـمَّـا بـتِــوْعِــد </a:t>
            </a:r>
            <a:br>
              <a:rPr lang="ar-KW" dirty="0"/>
            </a:br>
            <a:r>
              <a:rPr lang="ar-KW" dirty="0"/>
              <a:t>عَــن وَعْــدَك </a:t>
            </a:r>
            <a:r>
              <a:rPr lang="ar-KW" dirty="0" err="1"/>
              <a:t>إنــتَ</a:t>
            </a:r>
            <a:r>
              <a:rPr lang="ar-KW" dirty="0"/>
              <a:t> ما </a:t>
            </a:r>
            <a:r>
              <a:rPr lang="ar-KW" dirty="0" err="1"/>
              <a:t>تِـرجَـعــشِ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promise is honest, You never break 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Waʻdak</a:t>
            </a:r>
            <a:r>
              <a:rPr lang="en-US" dirty="0"/>
              <a:t> </a:t>
            </a:r>
            <a:r>
              <a:rPr lang="en-US" dirty="0" err="1"/>
              <a:t>Ṣāde</a:t>
            </a:r>
            <a:r>
              <a:rPr lang="en-US" dirty="0"/>
              <a:t>‛ </a:t>
            </a:r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bTewʻed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Waʻdak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Terjaʻshe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50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شُـكـرًا لـيـك يَـلِّـي </a:t>
            </a:r>
            <a:r>
              <a:rPr lang="ar-KW" dirty="0" err="1"/>
              <a:t>بْــتِــرعـانـي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يَـلِّــي </a:t>
            </a:r>
            <a:r>
              <a:rPr lang="ar-KW" dirty="0" err="1"/>
              <a:t>إيـديـك</a:t>
            </a:r>
            <a:r>
              <a:rPr lang="ar-KW" dirty="0"/>
              <a:t> دايـمًـا رافـعـانـي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Thank You oh Lord for shepherding me,</a:t>
            </a:r>
            <a:br>
              <a:rPr lang="en-US" dirty="0"/>
            </a:br>
            <a:r>
              <a:rPr lang="en-US" dirty="0"/>
              <a:t>for Your Hands are always uplifting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Shukran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bTerʻānī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Yallī</a:t>
            </a:r>
            <a:r>
              <a:rPr lang="en-US" dirty="0"/>
              <a:t> ‛</a:t>
            </a:r>
            <a:r>
              <a:rPr lang="en-US" dirty="0" err="1"/>
              <a:t>Īdēk</a:t>
            </a:r>
            <a:r>
              <a:rPr lang="en-US" dirty="0"/>
              <a:t> </a:t>
            </a:r>
            <a:r>
              <a:rPr lang="en-US" dirty="0" err="1"/>
              <a:t>Dāyman</a:t>
            </a:r>
            <a:r>
              <a:rPr lang="en-US" dirty="0"/>
              <a:t> </a:t>
            </a:r>
            <a:r>
              <a:rPr lang="en-US" dirty="0" err="1"/>
              <a:t>Rāfʻānī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28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خِـطَّــة عَـظـيـمَـــة مْــدَبَّــرهـا لــي </a:t>
            </a:r>
            <a:br>
              <a:rPr lang="ar-KW" dirty="0"/>
            </a:br>
            <a:r>
              <a:rPr lang="ar-KW" dirty="0"/>
              <a:t>رِحـلِــة عُـمـري </a:t>
            </a:r>
            <a:r>
              <a:rPr lang="ar-KW" dirty="0" err="1"/>
              <a:t>إِنـتَ</a:t>
            </a:r>
            <a:r>
              <a:rPr lang="ar-KW" dirty="0"/>
              <a:t> راسِـمْـهـا لــي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master a great plan for me, </a:t>
            </a:r>
            <a:br>
              <a:rPr lang="en-US" dirty="0"/>
            </a:br>
            <a:r>
              <a:rPr lang="en-US" dirty="0"/>
              <a:t>and design my life journey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Khiṭṭa</a:t>
            </a:r>
            <a:r>
              <a:rPr lang="en-US" dirty="0"/>
              <a:t> </a:t>
            </a:r>
            <a:r>
              <a:rPr lang="en-US" dirty="0" err="1"/>
              <a:t>ʻAẓīma</a:t>
            </a:r>
            <a:r>
              <a:rPr lang="en-US" dirty="0"/>
              <a:t> </a:t>
            </a:r>
            <a:r>
              <a:rPr lang="en-US" dirty="0" err="1"/>
              <a:t>Mdabbarhā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Reḥlet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Rāsimhā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18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سـاعِـدْنـي يـا رَبِّ أعـيـشْ لَـك عـالـي </a:t>
            </a:r>
            <a:br>
              <a:rPr lang="ar-KW" dirty="0"/>
            </a:br>
            <a:r>
              <a:rPr lang="ar-KW" dirty="0"/>
              <a:t>فــوقِ الـعــالَـــم .. فــوق أحــوَالـــي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Help me oh Lord to live up to Your standards, </a:t>
            </a:r>
            <a:br>
              <a:rPr lang="en-US" dirty="0"/>
            </a:br>
            <a:r>
              <a:rPr lang="en-US" dirty="0"/>
              <a:t>above my worldly circumstances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Sāʻednī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Rabbi ‛</a:t>
            </a:r>
            <a:r>
              <a:rPr lang="en-US" dirty="0" err="1"/>
              <a:t>Aʻīsh</a:t>
            </a:r>
            <a:r>
              <a:rPr lang="en-US" dirty="0"/>
              <a:t> Lak </a:t>
            </a:r>
            <a:r>
              <a:rPr lang="en-US" dirty="0" err="1"/>
              <a:t>ʻĀlī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Fō‛el</a:t>
            </a:r>
            <a:r>
              <a:rPr lang="en-US" dirty="0"/>
              <a:t> </a:t>
            </a:r>
            <a:r>
              <a:rPr lang="en-US" dirty="0" err="1"/>
              <a:t>ʻĀlam</a:t>
            </a:r>
            <a:r>
              <a:rPr lang="en-US" dirty="0"/>
              <a:t> .. </a:t>
            </a:r>
            <a:r>
              <a:rPr lang="en-US" dirty="0" err="1"/>
              <a:t>Fō</a:t>
            </a:r>
            <a:r>
              <a:rPr lang="en-US" dirty="0"/>
              <a:t>‛ ‛</a:t>
            </a:r>
            <a:r>
              <a:rPr lang="en-US" dirty="0" err="1"/>
              <a:t>Aḥwālī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05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شُـكـرًا لـيـك يَـلِّـي </a:t>
            </a:r>
            <a:r>
              <a:rPr lang="ar-KW" dirty="0" err="1"/>
              <a:t>بْــتِــرعـانـي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يَـلِّــي </a:t>
            </a:r>
            <a:r>
              <a:rPr lang="ar-KW" dirty="0" err="1"/>
              <a:t>إيـديـك</a:t>
            </a:r>
            <a:r>
              <a:rPr lang="ar-KW" dirty="0"/>
              <a:t> دايـمًـا رافـعـانـي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Thank You oh Lord for shepherding me</a:t>
            </a:r>
            <a:br>
              <a:rPr lang="en-US" dirty="0"/>
            </a:br>
            <a:r>
              <a:rPr lang="en-US" dirty="0"/>
              <a:t>for Your Hands are always uplifting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Shukran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Yallī</a:t>
            </a:r>
            <a:r>
              <a:rPr lang="en-US" dirty="0"/>
              <a:t> </a:t>
            </a:r>
            <a:r>
              <a:rPr lang="en-US" dirty="0" err="1"/>
              <a:t>bTerʻānī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Yallī</a:t>
            </a:r>
            <a:r>
              <a:rPr lang="en-US" dirty="0"/>
              <a:t> ‛</a:t>
            </a:r>
            <a:r>
              <a:rPr lang="en-US" dirty="0" err="1"/>
              <a:t>Īdēk</a:t>
            </a:r>
            <a:r>
              <a:rPr lang="en-US" dirty="0"/>
              <a:t> </a:t>
            </a:r>
            <a:r>
              <a:rPr lang="en-US" dirty="0" err="1"/>
              <a:t>Dāyman</a:t>
            </a:r>
            <a:r>
              <a:rPr lang="en-US" dirty="0"/>
              <a:t> </a:t>
            </a:r>
            <a:r>
              <a:rPr lang="en-US" dirty="0" err="1"/>
              <a:t>Rāfʻānī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73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956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</TotalTime>
  <Words>360</Words>
  <Application>Microsoft Office PowerPoint</Application>
  <PresentationFormat>Widescreen</PresentationFormat>
  <Paragraphs>34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Times New Roman</vt:lpstr>
      <vt:lpstr>Calibri</vt:lpstr>
      <vt:lpstr>Calibri Light</vt:lpstr>
      <vt:lpstr>Arial</vt:lpstr>
      <vt:lpstr>5_Office Theme</vt:lpstr>
      <vt:lpstr>يَــلِّـي بَـديـتِ الـرِّحـلَـة مَـعـايـا</vt:lpstr>
      <vt:lpstr>يَـلِّـي بَـديـتِ الـرِّحلة مَـعـايـا  واثِـق فـيـك إنَّــك هَـتـكَـمِّــل</vt:lpstr>
      <vt:lpstr>إِنـتَ الــفَــرْحِ فـي وَقـــتِ بُـكـايــا  وِانـتَ الـقَـلــبِ الـلـي بـيِـتـحَـمِّــل</vt:lpstr>
      <vt:lpstr>شُـكـرًا لـيـك يَـلِّـي بْــتِــرعـانـي  يَـلِّــي إيـديـك دايـمًـا رافـعـانـي</vt:lpstr>
      <vt:lpstr>رَغـمِ إِنِّ انـا بَـتْــغَــيَّـــر دايـمًـا إِنـتَ أمــيــن، مـا بـتِـتـغَــيَّــرشِ</vt:lpstr>
      <vt:lpstr>وَعْــدَك صـادِق لَـمَّـا بـتِــوْعِــد  عَــن وَعْــدَك إنــتَ ما تِـرجَـعــشِ </vt:lpstr>
      <vt:lpstr>شُـكـرًا لـيـك يَـلِّـي بْــتِــرعـانـي  يَـلِّــي إيـديـك دايـمًـا رافـعـانـي</vt:lpstr>
      <vt:lpstr>خِـطَّــة عَـظـيـمَـــة مْــدَبَّــرهـا لــي  رِحـلِــة عُـمـري إِنـتَ راسِـمْـهـا لــي</vt:lpstr>
      <vt:lpstr>سـاعِـدْنـي يـا رَبِّ أعـيـشْ لَـك عـالـي  فــوقِ الـعــالَـــم .. فــوق أحــوَالـــي</vt:lpstr>
      <vt:lpstr>شُـكـرًا لـيـك يَـلِّـي بْــتِــرعـانـي  يَـلِّــي إيـديـك دايـمًـا رافـعـانـي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Yallī Badēte Rreḥla - يلي بديت الرحلة</dc:title>
  <dc:subject/>
  <dc:creator>Nizart</dc:creator>
  <cp:keywords>Maher Fayez - ماهر فايز</cp:keywords>
  <cp:lastModifiedBy>Pascale Hage</cp:lastModifiedBy>
  <cp:revision>108</cp:revision>
  <dcterms:created xsi:type="dcterms:W3CDTF">2014-06-01T05:24:09Z</dcterms:created>
  <dcterms:modified xsi:type="dcterms:W3CDTF">2025-04-18T16:42:55Z</dcterms:modified>
  <cp:category/>
</cp:coreProperties>
</file>