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8"/>
  </p:notesMasterIdLst>
  <p:sldIdLst>
    <p:sldId id="256" r:id="rId2"/>
    <p:sldId id="258" r:id="rId3"/>
    <p:sldId id="259" r:id="rId4"/>
    <p:sldId id="273" r:id="rId5"/>
    <p:sldId id="274" r:id="rId6"/>
    <p:sldId id="298" r:id="rId7"/>
    <p:sldId id="299" r:id="rId8"/>
    <p:sldId id="277" r:id="rId9"/>
    <p:sldId id="278" r:id="rId10"/>
    <p:sldId id="300" r:id="rId11"/>
    <p:sldId id="301" r:id="rId12"/>
    <p:sldId id="261" r:id="rId13"/>
    <p:sldId id="262" r:id="rId14"/>
    <p:sldId id="302" r:id="rId15"/>
    <p:sldId id="303" r:id="rId16"/>
    <p:sldId id="29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8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99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84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2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337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56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337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262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5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6193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40">
            <a:extLst>
              <a:ext uri="{FF2B5EF4-FFF2-40B4-BE49-F238E27FC236}">
                <a16:creationId xmlns:a16="http://schemas.microsoft.com/office/drawing/2014/main" id="{352BC115-BCA6-98E2-E662-64F75AE35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بِـمَــراحِــــمِ الــرَّبِّ أُغَــنِّــي</a:t>
            </a:r>
            <a:endParaRPr lang="en-US" dirty="0"/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A3B76DC1-5A9B-95BE-DA13-9BE7B82308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Sing the Lord’s Mercies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49ADD273-B1C2-1D75-AC2F-E56E93DB3C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biMarāḥimi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‛</a:t>
            </a:r>
            <a:r>
              <a:rPr lang="en-US" dirty="0" err="1"/>
              <a:t>Ughannī</a:t>
            </a:r>
            <a:endParaRPr lang="en-US" dirty="0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B76DB1D4-600F-D6F1-BBAB-D5087E2A393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</a:t>
            </a:r>
            <a:r>
              <a:rPr lang="en-US" dirty="0" err="1"/>
              <a:t>Suad</a:t>
            </a:r>
            <a:r>
              <a:rPr lang="en-US" dirty="0"/>
              <a:t> </a:t>
            </a:r>
            <a:r>
              <a:rPr lang="en-US" dirty="0" err="1"/>
              <a:t>Maktabi</a:t>
            </a:r>
            <a:endParaRPr lang="en-US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E2081D08-7588-114F-D14E-D8B5228A74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</a:t>
            </a:r>
            <a:r>
              <a:rPr lang="en-US" dirty="0" err="1"/>
              <a:t>Suad</a:t>
            </a:r>
            <a:r>
              <a:rPr lang="en-US" dirty="0"/>
              <a:t> </a:t>
            </a:r>
            <a:r>
              <a:rPr lang="en-US" dirty="0" err="1"/>
              <a:t>Maktabi</a:t>
            </a:r>
            <a:endParaRPr lang="en-US" dirty="0"/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9041C46B-8F30-4576-A8D2-32E64B67089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Raymond </a:t>
            </a:r>
            <a:r>
              <a:rPr lang="en-US" dirty="0" err="1"/>
              <a:t>Massaad</a:t>
            </a:r>
            <a:endParaRPr lang="en-US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0D212C03-6918-D6E9-25E4-2564A100F4C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Raymond </a:t>
            </a:r>
            <a:r>
              <a:rPr lang="en-US" dirty="0" err="1"/>
              <a:t>Massaad</a:t>
            </a:r>
            <a:endParaRPr lang="en-US" dirty="0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005DAB10-6D40-6762-9986-E8066327A77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سعاد مكتبي</a:t>
            </a:r>
          </a:p>
        </p:txBody>
      </p:sp>
      <p:sp>
        <p:nvSpPr>
          <p:cNvPr id="49" name="Text Placeholder 48">
            <a:extLst>
              <a:ext uri="{FF2B5EF4-FFF2-40B4-BE49-F238E27FC236}">
                <a16:creationId xmlns:a16="http://schemas.microsoft.com/office/drawing/2014/main" id="{7CF4CBFC-405E-98D1-6283-0D75B0C3D0D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ريمون مسعد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بِـمَـراحِــمِ الـــرَّبِّ أُغَــنِّــي </a:t>
            </a:r>
            <a:br>
              <a:rPr lang="ar-KW" dirty="0"/>
            </a:br>
            <a:r>
              <a:rPr lang="ar-KW" dirty="0"/>
              <a:t>عَــن حَــقِّــهِ يُـخـبِــرُ فَــمـي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sing the Lord’s mercies, </a:t>
            </a:r>
            <a:br>
              <a:rPr lang="en-US" dirty="0"/>
            </a:br>
            <a:r>
              <a:rPr lang="en-US" dirty="0"/>
              <a:t>my mouth shall talk about His righteousness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biMarāḥimi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‛</a:t>
            </a:r>
            <a:r>
              <a:rPr lang="en-US" dirty="0" err="1"/>
              <a:t>Ughannī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Ḥaqqihi</a:t>
            </a:r>
            <a:r>
              <a:rPr lang="en-US" dirty="0"/>
              <a:t> </a:t>
            </a:r>
            <a:r>
              <a:rPr lang="en-US" dirty="0" err="1"/>
              <a:t>Yukhbiru</a:t>
            </a:r>
            <a:r>
              <a:rPr lang="en-US" dirty="0"/>
              <a:t> </a:t>
            </a:r>
            <a:r>
              <a:rPr lang="en-US" dirty="0" err="1"/>
              <a:t>Famī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84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أزالَ مَــخــاوِفـــي مِـــنِّـــي </a:t>
            </a:r>
            <a:br>
              <a:rPr lang="ar-KW" dirty="0"/>
            </a:br>
            <a:r>
              <a:rPr lang="ar-KW" dirty="0"/>
              <a:t>مَــنَـحْــنــي سَــعــادَة أبَــدِيَّــة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took away my fears and gave me eternal joy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Azāla</a:t>
            </a:r>
            <a:r>
              <a:rPr lang="en-US" dirty="0"/>
              <a:t> </a:t>
            </a:r>
            <a:r>
              <a:rPr lang="en-US" dirty="0" err="1"/>
              <a:t>Makhāwifī</a:t>
            </a:r>
            <a:r>
              <a:rPr lang="en-US" dirty="0"/>
              <a:t> </a:t>
            </a:r>
            <a:r>
              <a:rPr lang="en-US" dirty="0" err="1"/>
              <a:t>Minnī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Manaḥnī</a:t>
            </a:r>
            <a:r>
              <a:rPr lang="en-US" dirty="0"/>
              <a:t> </a:t>
            </a:r>
            <a:r>
              <a:rPr lang="en-US" dirty="0" err="1"/>
              <a:t>Saʻāda</a:t>
            </a:r>
            <a:r>
              <a:rPr lang="en-US" dirty="0"/>
              <a:t> ‛</a:t>
            </a:r>
            <a:r>
              <a:rPr lang="en-US" dirty="0" err="1"/>
              <a:t>Abadiyya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85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لَــهُ ذِراعُ الــقُــدرَةِ .. لَــهُ يَـمـيــنُ الـعِــزَّةِ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arm of power and the Glory are His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Dhirāʻul</a:t>
            </a:r>
            <a:r>
              <a:rPr lang="en-US" dirty="0"/>
              <a:t> </a:t>
            </a:r>
            <a:r>
              <a:rPr lang="en-US" dirty="0" err="1"/>
              <a:t>Qudrati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Yamīnul</a:t>
            </a:r>
            <a:r>
              <a:rPr lang="en-US" dirty="0"/>
              <a:t> </a:t>
            </a:r>
            <a:r>
              <a:rPr lang="en-US" dirty="0" err="1"/>
              <a:t>ʻEzzati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78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3A131F1F-AACE-88A7-28C3-1ED22DBD1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اسْـــمُـــهُ رَبُّ الــنِّـعــمَــةِ</a:t>
            </a:r>
            <a:br>
              <a:rPr lang="ar-KW" dirty="0"/>
            </a:br>
            <a:r>
              <a:rPr lang="ar-KW" dirty="0"/>
              <a:t> مَــن قَــد أعـطـانـي الحُــرِيَّــة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5238441-547A-AAB8-7544-346FCCCEB2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His name is the Lord of grace, who liberated me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85BBCE2-7FFB-EB80-B433-BECB02700C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Esmuhu</a:t>
            </a:r>
            <a:r>
              <a:rPr lang="en-US" dirty="0"/>
              <a:t> Rabbu </a:t>
            </a:r>
            <a:r>
              <a:rPr lang="en-US" dirty="0" err="1"/>
              <a:t>Nniʻmati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Aʻṭānīl</a:t>
            </a:r>
            <a:r>
              <a:rPr lang="en-US" dirty="0"/>
              <a:t> </a:t>
            </a:r>
            <a:r>
              <a:rPr lang="en-US" dirty="0" err="1"/>
              <a:t>Ḥurriya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66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بِـمَـراحِــمِ الـــرَّبِّ أُغَــنِّــي </a:t>
            </a:r>
            <a:br>
              <a:rPr lang="ar-KW" dirty="0"/>
            </a:br>
            <a:r>
              <a:rPr lang="ar-KW" dirty="0"/>
              <a:t>عَــن حَــقِّــهِ يُـخـبِــرُ فَــمـي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sing the Lord’s mercies; </a:t>
            </a:r>
            <a:br>
              <a:rPr lang="en-US" dirty="0"/>
            </a:br>
            <a:r>
              <a:rPr lang="en-US" dirty="0"/>
              <a:t>my mouth shall talk about His righteousness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biMarāḥimi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‛</a:t>
            </a:r>
            <a:r>
              <a:rPr lang="en-US" dirty="0" err="1"/>
              <a:t>Ughannī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Ḥaqqihi</a:t>
            </a:r>
            <a:r>
              <a:rPr lang="en-US" dirty="0"/>
              <a:t> </a:t>
            </a:r>
            <a:r>
              <a:rPr lang="en-US" dirty="0" err="1"/>
              <a:t>Yukhbiru</a:t>
            </a:r>
            <a:r>
              <a:rPr lang="en-US" dirty="0"/>
              <a:t> </a:t>
            </a:r>
            <a:r>
              <a:rPr lang="en-US" dirty="0" err="1"/>
              <a:t>Famī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75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أزالَ مَــخــاوِفـــي مِـــنِّـــي </a:t>
            </a:r>
            <a:br>
              <a:rPr lang="ar-KW" dirty="0"/>
            </a:br>
            <a:r>
              <a:rPr lang="ar-KW" dirty="0"/>
              <a:t>مَــنَـحْــنــي سَــعــادَة أبَــدِيَّــة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took away my fears and gave me eternal joy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Azāla</a:t>
            </a:r>
            <a:r>
              <a:rPr lang="en-US" dirty="0"/>
              <a:t> </a:t>
            </a:r>
            <a:r>
              <a:rPr lang="en-US" dirty="0" err="1"/>
              <a:t>Makhāwifī</a:t>
            </a:r>
            <a:r>
              <a:rPr lang="en-US" dirty="0"/>
              <a:t> </a:t>
            </a:r>
            <a:r>
              <a:rPr lang="en-US" dirty="0" err="1"/>
              <a:t>Minnī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Manaḥnī</a:t>
            </a:r>
            <a:r>
              <a:rPr lang="en-US" dirty="0"/>
              <a:t> </a:t>
            </a:r>
            <a:r>
              <a:rPr lang="en-US" dirty="0" err="1"/>
              <a:t>Saʻāda</a:t>
            </a:r>
            <a:r>
              <a:rPr lang="en-US" dirty="0"/>
              <a:t> ‛</a:t>
            </a:r>
            <a:r>
              <a:rPr lang="en-US" dirty="0" err="1"/>
              <a:t>Abadiyya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27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مُـلـوكِ الأرضِ يَـسْـجُـــدون </a:t>
            </a:r>
            <a:br>
              <a:rPr lang="ar-KW" dirty="0"/>
            </a:br>
            <a:r>
              <a:rPr lang="ar-KW" dirty="0"/>
              <a:t>لَــهُ بِـخُـشــوعٍ يَـخْـضَـعـــون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Kings of earth bow to Him, </a:t>
            </a:r>
            <a:br>
              <a:rPr lang="en-US" dirty="0"/>
            </a:br>
            <a:r>
              <a:rPr lang="en-US" dirty="0"/>
              <a:t>they submit to Him in humility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Mulūkul</a:t>
            </a:r>
            <a:r>
              <a:rPr lang="en-US" dirty="0"/>
              <a:t> ‛</a:t>
            </a:r>
            <a:r>
              <a:rPr lang="en-US" dirty="0" err="1"/>
              <a:t>Arḍi</a:t>
            </a:r>
            <a:r>
              <a:rPr lang="en-US" dirty="0"/>
              <a:t> </a:t>
            </a:r>
            <a:r>
              <a:rPr lang="en-US" dirty="0" err="1"/>
              <a:t>Yasjudūn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biKhushūʻen</a:t>
            </a:r>
            <a:r>
              <a:rPr lang="en-US" dirty="0"/>
              <a:t> </a:t>
            </a:r>
            <a:r>
              <a:rPr lang="en-US" dirty="0" err="1"/>
              <a:t>Yakhḍaʻūn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6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مَـن غَـيْـرُهُ غَـلَـبَ الـمَـنـون </a:t>
            </a:r>
            <a:br>
              <a:rPr lang="ar-KW" dirty="0"/>
            </a:br>
            <a:r>
              <a:rPr lang="ar-KW" dirty="0"/>
              <a:t>يَــســـوعُ فـادي الـبَـشَـرِيَّــة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Who else defeated death but Jesus? </a:t>
            </a:r>
            <a:br>
              <a:rPr lang="en-US" dirty="0"/>
            </a:br>
            <a:r>
              <a:rPr lang="en-US" dirty="0"/>
              <a:t>The Redeemer of humanity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</a:t>
            </a:r>
            <a:r>
              <a:rPr lang="en-US" dirty="0" err="1"/>
              <a:t>Ghayruhu</a:t>
            </a:r>
            <a:r>
              <a:rPr lang="en-US" dirty="0"/>
              <a:t> </a:t>
            </a:r>
            <a:r>
              <a:rPr lang="en-US" dirty="0" err="1"/>
              <a:t>Ghalabal</a:t>
            </a:r>
            <a:r>
              <a:rPr lang="en-US" dirty="0"/>
              <a:t> </a:t>
            </a:r>
            <a:r>
              <a:rPr lang="en-US" dirty="0" err="1"/>
              <a:t>Manūn</a:t>
            </a:r>
            <a:r>
              <a:rPr lang="en-US" dirty="0"/>
              <a:t> </a:t>
            </a:r>
            <a:r>
              <a:rPr lang="en-US" dirty="0" err="1"/>
              <a:t>Yasūʻu</a:t>
            </a:r>
            <a:r>
              <a:rPr lang="en-US" dirty="0"/>
              <a:t> </a:t>
            </a:r>
            <a:r>
              <a:rPr lang="en-US" dirty="0" err="1"/>
              <a:t>Fādīl</a:t>
            </a:r>
            <a:r>
              <a:rPr lang="en-US" dirty="0"/>
              <a:t> </a:t>
            </a:r>
            <a:r>
              <a:rPr lang="en-US" dirty="0" err="1"/>
              <a:t>Bashariyya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59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بِـمَـراحِــمِ الـــرَّبِّ أُغَــنِّــي </a:t>
            </a:r>
            <a:br>
              <a:rPr lang="ar-KW" dirty="0"/>
            </a:br>
            <a:r>
              <a:rPr lang="ar-KW" dirty="0"/>
              <a:t>عَــن حَــقِّــهِ يُـخـبِــرُ فَــمـي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sing the Lord’s mercies; </a:t>
            </a:r>
            <a:br>
              <a:rPr lang="en-US" dirty="0"/>
            </a:br>
            <a:r>
              <a:rPr lang="en-US" dirty="0"/>
              <a:t>my mouth shall talk about His righteousness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biMarāḥimi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‛</a:t>
            </a:r>
            <a:r>
              <a:rPr lang="en-US" dirty="0" err="1"/>
              <a:t>Ughannī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Ḥaqqihi</a:t>
            </a:r>
            <a:r>
              <a:rPr lang="en-US" dirty="0"/>
              <a:t> </a:t>
            </a:r>
            <a:r>
              <a:rPr lang="en-US" dirty="0" err="1"/>
              <a:t>Yukhbiru</a:t>
            </a:r>
            <a:r>
              <a:rPr lang="en-US" dirty="0"/>
              <a:t> </a:t>
            </a:r>
            <a:r>
              <a:rPr lang="en-US" dirty="0" err="1"/>
              <a:t>Famī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6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أزالَ مَــخــاوِفـــي مِـــنِّـــي </a:t>
            </a:r>
            <a:br>
              <a:rPr lang="ar-KW" dirty="0"/>
            </a:br>
            <a:r>
              <a:rPr lang="ar-KW" dirty="0"/>
              <a:t>مَــنَـحْــنــي سَــعــادَة أبَــدِيَّــة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took away my fears and gave me eternal joy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Azāla</a:t>
            </a:r>
            <a:r>
              <a:rPr lang="en-US" dirty="0"/>
              <a:t> </a:t>
            </a:r>
            <a:r>
              <a:rPr lang="en-US" dirty="0" err="1"/>
              <a:t>Makhāwifī</a:t>
            </a:r>
            <a:r>
              <a:rPr lang="en-US" dirty="0"/>
              <a:t> </a:t>
            </a:r>
            <a:r>
              <a:rPr lang="en-US" dirty="0" err="1"/>
              <a:t>Minnī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Manaḥnī</a:t>
            </a:r>
            <a:r>
              <a:rPr lang="en-US" dirty="0"/>
              <a:t> </a:t>
            </a:r>
            <a:r>
              <a:rPr lang="en-US" dirty="0" err="1"/>
              <a:t>Saʻāda</a:t>
            </a:r>
            <a:r>
              <a:rPr lang="en-US" dirty="0"/>
              <a:t> ‛</a:t>
            </a:r>
            <a:r>
              <a:rPr lang="en-US" dirty="0" err="1"/>
              <a:t>Abadiyya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9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مَـن فــي السَّـمــاءِ يُـعــادِلُــهُ؟ </a:t>
            </a:r>
            <a:br>
              <a:rPr lang="ar-KW" dirty="0"/>
            </a:br>
            <a:r>
              <a:rPr lang="ar-KW" dirty="0"/>
              <a:t>مَـن عَـلَـى الأرضِ يُـشابِـهُــهُ؟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Who is like Him in Heaven? </a:t>
            </a:r>
            <a:br>
              <a:rPr lang="en-US" dirty="0"/>
            </a:br>
            <a:r>
              <a:rPr lang="en-US" dirty="0"/>
              <a:t>Who resembles Him on Earth?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Ssamā‛e</a:t>
            </a:r>
            <a:r>
              <a:rPr lang="en-US" dirty="0"/>
              <a:t> </a:t>
            </a:r>
            <a:r>
              <a:rPr lang="en-US" dirty="0" err="1"/>
              <a:t>Yuʻādeluhu</a:t>
            </a:r>
            <a:r>
              <a:rPr lang="en-US" dirty="0"/>
              <a:t>? 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ʻAlāl</a:t>
            </a:r>
            <a:r>
              <a:rPr lang="en-US" dirty="0"/>
              <a:t> ‛</a:t>
            </a:r>
            <a:r>
              <a:rPr lang="en-US" dirty="0" err="1"/>
              <a:t>Arḍi</a:t>
            </a:r>
            <a:r>
              <a:rPr lang="en-US" dirty="0"/>
              <a:t> </a:t>
            </a:r>
            <a:r>
              <a:rPr lang="en-US" dirty="0" err="1"/>
              <a:t>Yushābihuhu</a:t>
            </a:r>
            <a:r>
              <a:rPr lang="en-US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94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مَــهــابَــتُــهُ تُــكَـــلِّــلُــهُ </a:t>
            </a:r>
            <a:br>
              <a:rPr lang="ar-KW" dirty="0"/>
            </a:br>
            <a:r>
              <a:rPr lang="ar-KW" dirty="0" err="1"/>
              <a:t>إبْــنُ</a:t>
            </a:r>
            <a:r>
              <a:rPr lang="ar-KW" dirty="0"/>
              <a:t> الأحـضـانِ الأزَلِــيَّــة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His highness crowns Him as The Son of The Infinite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Mahābatuhu</a:t>
            </a:r>
            <a:r>
              <a:rPr lang="en-US" dirty="0"/>
              <a:t> </a:t>
            </a:r>
            <a:r>
              <a:rPr lang="en-US" dirty="0" err="1"/>
              <a:t>Tukalliluhu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Ebnul</a:t>
            </a:r>
            <a:r>
              <a:rPr lang="en-US" dirty="0"/>
              <a:t> ‛</a:t>
            </a:r>
            <a:r>
              <a:rPr lang="en-US" dirty="0" err="1"/>
              <a:t>Aḥḍānil</a:t>
            </a:r>
            <a:r>
              <a:rPr lang="en-US" dirty="0"/>
              <a:t> ‛</a:t>
            </a:r>
            <a:r>
              <a:rPr lang="en-US" dirty="0" err="1"/>
              <a:t>Azaliyya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55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بِـمَـراحِــمِ الـــرَّبِّ أُغَــنِّــي </a:t>
            </a:r>
            <a:br>
              <a:rPr lang="ar-KW" dirty="0"/>
            </a:br>
            <a:r>
              <a:rPr lang="ar-KW" dirty="0"/>
              <a:t>عَــن حَــقِّــهِ يُـخـبِــرُ فَــمـي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sing the Lord’s mercies; </a:t>
            </a:r>
            <a:br>
              <a:rPr lang="en-US" dirty="0"/>
            </a:br>
            <a:r>
              <a:rPr lang="en-US" dirty="0"/>
              <a:t>my mouth shall talk about His righteousness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biMarāḥimi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‛</a:t>
            </a:r>
            <a:r>
              <a:rPr lang="en-US" dirty="0" err="1"/>
              <a:t>Ughannī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Ḥaqqihi</a:t>
            </a:r>
            <a:r>
              <a:rPr lang="en-US" dirty="0"/>
              <a:t> </a:t>
            </a:r>
            <a:r>
              <a:rPr lang="en-US" dirty="0" err="1"/>
              <a:t>Yukhbiru</a:t>
            </a:r>
            <a:r>
              <a:rPr lang="en-US" dirty="0"/>
              <a:t> </a:t>
            </a:r>
            <a:r>
              <a:rPr lang="en-US" dirty="0" err="1"/>
              <a:t>Famī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00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أزالَ مَــخــاوِفـــي مِـــنِّـــي </a:t>
            </a:r>
            <a:br>
              <a:rPr lang="ar-KW" dirty="0"/>
            </a:br>
            <a:r>
              <a:rPr lang="ar-KW" dirty="0"/>
              <a:t>مَــنَـحْــنــي سَــعــادَة أبَــدِيَّــة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took away my fears and gave me eternal joy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Azāla</a:t>
            </a:r>
            <a:r>
              <a:rPr lang="en-US" dirty="0"/>
              <a:t> </a:t>
            </a:r>
            <a:r>
              <a:rPr lang="en-US" dirty="0" err="1"/>
              <a:t>Makhāwifī</a:t>
            </a:r>
            <a:r>
              <a:rPr lang="en-US" dirty="0"/>
              <a:t> </a:t>
            </a:r>
            <a:r>
              <a:rPr lang="en-US" dirty="0" err="1"/>
              <a:t>Minnī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Manaḥnī</a:t>
            </a:r>
            <a:r>
              <a:rPr lang="en-US" dirty="0"/>
              <a:t> </a:t>
            </a:r>
            <a:r>
              <a:rPr lang="en-US" dirty="0" err="1"/>
              <a:t>Saʻāda</a:t>
            </a:r>
            <a:r>
              <a:rPr lang="en-US" dirty="0"/>
              <a:t> ‛</a:t>
            </a:r>
            <a:r>
              <a:rPr lang="en-US" dirty="0" err="1"/>
              <a:t>Abadiyya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33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695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</TotalTime>
  <Words>445</Words>
  <Application>Microsoft Office PowerPoint</Application>
  <PresentationFormat>Widescreen</PresentationFormat>
  <Paragraphs>52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Times New Roman</vt:lpstr>
      <vt:lpstr>Calibri</vt:lpstr>
      <vt:lpstr>Calibri Light</vt:lpstr>
      <vt:lpstr>Arial</vt:lpstr>
      <vt:lpstr>5_Office Theme</vt:lpstr>
      <vt:lpstr>بِـمَــراحِــــمِ الــرَّبِّ أُغَــنِّــي</vt:lpstr>
      <vt:lpstr>بِـمَـراحِــمِ الـــرَّبِّ أُغَــنِّــي  عَــن حَــقِّــهِ يُـخـبِــرُ فَــمـي </vt:lpstr>
      <vt:lpstr>أزالَ مَــخــاوِفـــي مِـــنِّـــي  مَــنَـحْــنــي سَــعــادَة أبَــدِيَّــة</vt:lpstr>
      <vt:lpstr>لَــهُ ذِراعُ الــقُــدرَةِ .. لَــهُ يَـمـيــنُ الـعِــزَّةِ</vt:lpstr>
      <vt:lpstr>اسْـــمُـــهُ رَبُّ الــنِّـعــمَــةِ  مَــن قَــد أعـطـانـي الحُــرِيَّــة</vt:lpstr>
      <vt:lpstr>بِـمَـراحِــمِ الـــرَّبِّ أُغَــنِّــي  عَــن حَــقِّــهِ يُـخـبِــرُ فَــمـي </vt:lpstr>
      <vt:lpstr>أزالَ مَــخــاوِفـــي مِـــنِّـــي  مَــنَـحْــنــي سَــعــادَة أبَــدِيَّــة</vt:lpstr>
      <vt:lpstr>مُـلـوكِ الأرضِ يَـسْـجُـــدون  لَــهُ بِـخُـشــوعٍ يَـخْـضَـعـــون</vt:lpstr>
      <vt:lpstr>مَـن غَـيْـرُهُ غَـلَـبَ الـمَـنـون  يَــســـوعُ فـادي الـبَـشَـرِيَّــة</vt:lpstr>
      <vt:lpstr>بِـمَـراحِــمِ الـــرَّبِّ أُغَــنِّــي  عَــن حَــقِّــهِ يُـخـبِــرُ فَــمـي </vt:lpstr>
      <vt:lpstr>أزالَ مَــخــاوِفـــي مِـــنِّـــي  مَــنَـحْــنــي سَــعــادَة أبَــدِيَّــة</vt:lpstr>
      <vt:lpstr>مَـن فــي السَّـمــاءِ يُـعــادِلُــهُ؟  مَـن عَـلَـى الأرضِ يُـشابِـهُــهُ؟</vt:lpstr>
      <vt:lpstr>مَــهــابَــتُــهُ تُــكَـــلِّــلُــهُ  إبْــنُ الأحـضـانِ الأزَلِــيَّــة</vt:lpstr>
      <vt:lpstr>بِـمَـراحِــمِ الـــرَّبِّ أُغَــنِّــي  عَــن حَــقِّــهِ يُـخـبِــرُ فَــمـي </vt:lpstr>
      <vt:lpstr>أزالَ مَــخــاوِفـــي مِـــنِّـــي  مَــنَـحْــنــي سَــعــادَة أبَــدِيَّــة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biMarāḥimi Rrabbi ‛Ughannī - بمراحم الرب أغني</dc:title>
  <dc:subject/>
  <dc:creator>Nizart</dc:creator>
  <cp:keywords>Ziad Shehadeh - زياد شحادة</cp:keywords>
  <cp:lastModifiedBy>Pascale Hage</cp:lastModifiedBy>
  <cp:revision>76</cp:revision>
  <dcterms:created xsi:type="dcterms:W3CDTF">2014-06-01T05:24:09Z</dcterms:created>
  <dcterms:modified xsi:type="dcterms:W3CDTF">2025-04-18T16:35:58Z</dcterms:modified>
  <cp:category/>
</cp:coreProperties>
</file>