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0"/>
  </p:notesMasterIdLst>
  <p:handoutMasterIdLst>
    <p:handoutMasterId r:id="rId21"/>
  </p:handoutMasterIdLst>
  <p:sldIdLst>
    <p:sldId id="350" r:id="rId2"/>
    <p:sldId id="259" r:id="rId3"/>
    <p:sldId id="269" r:id="rId4"/>
    <p:sldId id="260" r:id="rId5"/>
    <p:sldId id="270" r:id="rId6"/>
    <p:sldId id="261" r:id="rId7"/>
    <p:sldId id="262" r:id="rId8"/>
    <p:sldId id="271" r:id="rId9"/>
    <p:sldId id="279" r:id="rId10"/>
    <p:sldId id="280" r:id="rId11"/>
    <p:sldId id="281" r:id="rId12"/>
    <p:sldId id="282" r:id="rId13"/>
    <p:sldId id="266" r:id="rId14"/>
    <p:sldId id="277" r:id="rId15"/>
    <p:sldId id="267" r:id="rId16"/>
    <p:sldId id="278" r:id="rId17"/>
    <p:sldId id="283" r:id="rId18"/>
    <p:sldId id="34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1" d="100"/>
          <a:sy n="101" d="100"/>
        </p:scale>
        <p:origin x="11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لَــن يَـسـقُـطَ كـلامُ اللـهِ مِـن فَـمـي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Shall Not Use The Words of God in Vain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Min </a:t>
            </a:r>
            <a:r>
              <a:rPr lang="en-US" dirty="0" err="1"/>
              <a:t>Famī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076F83-76A6-0C06-939F-DF9BF5B1D7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200" dirty="0"/>
              <a:t>Lyrics by: Dr. Camil El Aashi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C93330E-2A05-CFBD-1D50-8F605A11E9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ES" sz="3200" dirty="0" err="1"/>
              <a:t>Kalimāt</a:t>
            </a:r>
            <a:r>
              <a:rPr lang="es-ES" sz="3200" dirty="0"/>
              <a:t>: Dr. </a:t>
            </a:r>
            <a:r>
              <a:rPr lang="es-ES" sz="3200" dirty="0" err="1"/>
              <a:t>Camil</a:t>
            </a:r>
            <a:r>
              <a:rPr lang="es-ES" sz="3200" dirty="0"/>
              <a:t> El </a:t>
            </a:r>
            <a:r>
              <a:rPr lang="es-ES" sz="3200" dirty="0" err="1"/>
              <a:t>Aashi</a:t>
            </a:r>
            <a:endParaRPr lang="es-ES" sz="32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318539-D4F9-9611-CB7A-4E01875DDF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543675" cy="640080"/>
          </a:xfrm>
        </p:spPr>
        <p:txBody>
          <a:bodyPr/>
          <a:lstStyle/>
          <a:p>
            <a:r>
              <a:rPr lang="en-US" sz="3200" dirty="0"/>
              <a:t>Music and Arranged by: Charles Chlela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AB38085-E380-9007-8809-6D3E0175C78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399" y="5318760"/>
            <a:ext cx="5867401" cy="640080"/>
          </a:xfrm>
        </p:spPr>
        <p:txBody>
          <a:bodyPr/>
          <a:lstStyle/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waTawzī</a:t>
            </a:r>
            <a:r>
              <a:rPr lang="en-US" sz="3200" dirty="0"/>
              <a:t>‘: Charles Chlela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FD9925B-1B44-5973-4B48-91B0B65479E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sz="3200" dirty="0"/>
              <a:t>كلمات: د. كميل العشّي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78C83BA-AF93-4676-F785-915596C06D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200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ــن ي</a:t>
            </a:r>
            <a:r>
              <a:rPr lang="ar-SA" dirty="0"/>
              <a:t>َ</a:t>
            </a:r>
            <a:r>
              <a:rPr lang="ar-KW" dirty="0"/>
              <a:t>ــســق</a:t>
            </a:r>
            <a:r>
              <a:rPr lang="ar-SA" dirty="0"/>
              <a:t>ُ</a:t>
            </a:r>
            <a:r>
              <a:rPr lang="ar-KW" dirty="0"/>
              <a:t>ــط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ــن ف</a:t>
            </a:r>
            <a:r>
              <a:rPr lang="ar-SA" dirty="0"/>
              <a:t>َ</a:t>
            </a:r>
            <a:r>
              <a:rPr lang="ar-KW" dirty="0"/>
              <a:t>ــمــي </a:t>
            </a:r>
            <a:br>
              <a:rPr lang="ar-KW" dirty="0"/>
            </a:br>
            <a:r>
              <a:rPr lang="ar-KW" dirty="0"/>
              <a:t>ح</a:t>
            </a:r>
            <a:r>
              <a:rPr lang="ar-SA" dirty="0"/>
              <a:t>َ</a:t>
            </a:r>
            <a:r>
              <a:rPr lang="ar-KW" dirty="0"/>
              <a:t>ــتَّــى </a:t>
            </a:r>
            <a:r>
              <a:rPr lang="ar-SA" dirty="0"/>
              <a:t>وَ</a:t>
            </a:r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ــو جُــرِّبْــتُ أ</a:t>
            </a:r>
            <a:r>
              <a:rPr lang="ar-SA" dirty="0"/>
              <a:t>َ</a:t>
            </a:r>
            <a:r>
              <a:rPr lang="ar-KW" dirty="0"/>
              <a:t>لــفَ م</a:t>
            </a:r>
            <a:r>
              <a:rPr lang="ar-SA" dirty="0"/>
              <a:t>َ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not use The Words of God in vain</a:t>
            </a:r>
          </a:p>
          <a:p>
            <a:r>
              <a:rPr lang="en-US" dirty="0"/>
              <a:t>Even if I am tempted a thousand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Min </a:t>
            </a:r>
            <a:r>
              <a:rPr lang="en-US" dirty="0" err="1"/>
              <a:t>Famī</a:t>
            </a:r>
            <a:br>
              <a:rPr lang="en-GB" dirty="0"/>
            </a:b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waLaw</a:t>
            </a:r>
            <a:r>
              <a:rPr lang="en-US" dirty="0"/>
              <a:t> </a:t>
            </a:r>
            <a:r>
              <a:rPr lang="en-US" dirty="0" err="1"/>
              <a:t>Jurribtu</a:t>
            </a:r>
            <a:r>
              <a:rPr lang="en-US" dirty="0"/>
              <a:t> ‛Alfa </a:t>
            </a:r>
            <a:r>
              <a:rPr lang="en-US" dirty="0" err="1"/>
              <a:t>Marra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78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</a:t>
            </a:r>
            <a:r>
              <a:rPr lang="ar-SA" dirty="0"/>
              <a:t>َ</a:t>
            </a:r>
            <a:r>
              <a:rPr lang="ar-KW" dirty="0"/>
              <a:t>الـت</a:t>
            </a:r>
            <a:r>
              <a:rPr lang="ar-SA" dirty="0"/>
              <a:t>َ</a:t>
            </a:r>
            <a:r>
              <a:rPr lang="ar-KW" dirty="0"/>
              <a:t>ّـج</a:t>
            </a:r>
            <a:r>
              <a:rPr lang="ar-SA" dirty="0"/>
              <a:t>ْ</a:t>
            </a:r>
            <a:r>
              <a:rPr lang="ar-KW" dirty="0"/>
              <a:t>ــر</a:t>
            </a:r>
            <a:r>
              <a:rPr lang="ar-SA" dirty="0"/>
              <a:t>ِ</a:t>
            </a:r>
            <a:r>
              <a:rPr lang="ar-KW" dirty="0"/>
              <a:t>ب</a:t>
            </a:r>
            <a:r>
              <a:rPr lang="ar-SA" dirty="0"/>
              <a:t>َ</a:t>
            </a:r>
            <a:r>
              <a:rPr lang="ar-KW" dirty="0"/>
              <a:t>ـة تُــنـع</a:t>
            </a:r>
            <a:r>
              <a:rPr lang="ar-SA" dirty="0"/>
              <a:t>ِ</a:t>
            </a:r>
            <a:r>
              <a:rPr lang="ar-KW" dirty="0"/>
              <a:t>ــشُ إيــمـانـي فـي د</a:t>
            </a:r>
            <a:r>
              <a:rPr lang="ar-SA" dirty="0"/>
              <a:t>َ</a:t>
            </a:r>
            <a:r>
              <a:rPr lang="ar-KW" dirty="0"/>
              <a:t>مـي 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َ</a:t>
            </a:r>
            <a:r>
              <a:rPr lang="ar-KW" dirty="0"/>
              <a:t>ت</a:t>
            </a:r>
            <a:r>
              <a:rPr lang="ar-SA" dirty="0"/>
              <a:t>َ</a:t>
            </a:r>
            <a:r>
              <a:rPr lang="ar-KW" dirty="0"/>
              <a:t>ــم</a:t>
            </a:r>
            <a:r>
              <a:rPr lang="ar-SA" dirty="0"/>
              <a:t>ُ</a:t>
            </a:r>
            <a:r>
              <a:rPr lang="ar-KW" dirty="0"/>
              <a:t>ــدّ</a:t>
            </a:r>
            <a:r>
              <a:rPr lang="ar-SA" dirty="0"/>
              <a:t>ُ</a:t>
            </a:r>
            <a:r>
              <a:rPr lang="ar-KW" dirty="0"/>
              <a:t>ني ب</a:t>
            </a:r>
            <a:r>
              <a:rPr lang="ar-SA" dirty="0"/>
              <a:t>ِ</a:t>
            </a:r>
            <a:r>
              <a:rPr lang="ar-KW" dirty="0"/>
              <a:t>ـق</a:t>
            </a:r>
            <a:r>
              <a:rPr lang="ar-SA" dirty="0"/>
              <a:t>ُ</a:t>
            </a:r>
            <a:r>
              <a:rPr lang="ar-KW" dirty="0"/>
              <a:t>ــوّ</a:t>
            </a:r>
            <a:r>
              <a:rPr lang="ar-SA" dirty="0"/>
              <a:t>َ</a:t>
            </a:r>
            <a:r>
              <a:rPr lang="ar-KW" dirty="0"/>
              <a:t>ةٍ لإراد</a:t>
            </a:r>
            <a:r>
              <a:rPr lang="ar-SA" dirty="0"/>
              <a:t>َ</a:t>
            </a:r>
            <a:r>
              <a:rPr lang="ar-KW" dirty="0"/>
              <a:t>تــي الح</a:t>
            </a:r>
            <a:r>
              <a:rPr lang="ar-SA" dirty="0"/>
              <a:t>ُ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For temptation energizes my faith</a:t>
            </a:r>
            <a:br>
              <a:rPr lang="en-US" dirty="0"/>
            </a:br>
            <a:r>
              <a:rPr lang="en-US" dirty="0"/>
              <a:t>And gives strength to my free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faTtajriba</a:t>
            </a:r>
            <a:r>
              <a:rPr lang="en-US" dirty="0"/>
              <a:t> </a:t>
            </a:r>
            <a:r>
              <a:rPr lang="en-US" dirty="0" err="1"/>
              <a:t>Tun‘eshu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Damī</a:t>
            </a:r>
            <a:br>
              <a:rPr lang="en-US" dirty="0"/>
            </a:br>
            <a:r>
              <a:rPr lang="en-US" dirty="0" err="1"/>
              <a:t>waTamuddunī</a:t>
            </a:r>
            <a:r>
              <a:rPr lang="en-US" dirty="0"/>
              <a:t> </a:t>
            </a:r>
            <a:r>
              <a:rPr lang="en-US" dirty="0" err="1"/>
              <a:t>biQuwwaten</a:t>
            </a:r>
            <a:r>
              <a:rPr lang="en-US" dirty="0"/>
              <a:t> </a:t>
            </a:r>
            <a:r>
              <a:rPr lang="en-US" dirty="0" err="1"/>
              <a:t>li‛Erādatīl</a:t>
            </a:r>
            <a:r>
              <a:rPr lang="en-US" dirty="0"/>
              <a:t> </a:t>
            </a:r>
            <a:r>
              <a:rPr lang="en-US" dirty="0" err="1"/>
              <a:t>Ḥurra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27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ل</a:t>
            </a:r>
            <a:r>
              <a:rPr lang="ar-KW" dirty="0"/>
              <a:t>ا! لا! أَبَـدًا! </a:t>
            </a:r>
            <a:r>
              <a:rPr lang="ar-SA" dirty="0"/>
              <a:t>لَ</a:t>
            </a:r>
            <a:r>
              <a:rPr lang="ar-KW" dirty="0"/>
              <a:t>ـن ي</a:t>
            </a:r>
            <a:r>
              <a:rPr lang="ar-SA" dirty="0"/>
              <a:t>َ</a:t>
            </a:r>
            <a:r>
              <a:rPr lang="ar-KW" dirty="0"/>
              <a:t>ـسـق</a:t>
            </a:r>
            <a:r>
              <a:rPr lang="ar-SA" dirty="0"/>
              <a:t>ُ</a:t>
            </a:r>
            <a:r>
              <a:rPr lang="ar-KW" dirty="0"/>
              <a:t>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ـن ف</a:t>
            </a:r>
            <a:r>
              <a:rPr lang="ar-SA" dirty="0"/>
              <a:t>َ</a:t>
            </a:r>
            <a:r>
              <a:rPr lang="ar-KW" dirty="0"/>
              <a:t>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No! No! Never! Shall I use The Words of God in vain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! </a:t>
            </a:r>
            <a:r>
              <a:rPr lang="en-US" dirty="0" err="1"/>
              <a:t>Lā</a:t>
            </a:r>
            <a:r>
              <a:rPr lang="en-US" dirty="0"/>
              <a:t>! ‛Abadan! </a:t>
            </a:r>
            <a:br>
              <a:rPr lang="ar-KW" dirty="0"/>
            </a:br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</a:t>
            </a:r>
            <a:r>
              <a:rPr lang="en-GB" dirty="0" err="1"/>
              <a:t>i</a:t>
            </a:r>
            <a:r>
              <a:rPr lang="en-US" dirty="0"/>
              <a:t>n </a:t>
            </a:r>
            <a:r>
              <a:rPr lang="en-US" dirty="0" err="1"/>
              <a:t>Famī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83842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</a:t>
            </a:r>
            <a:r>
              <a:rPr lang="ar-SA" dirty="0"/>
              <a:t>َ</a:t>
            </a:r>
            <a:r>
              <a:rPr lang="ar-KW" dirty="0"/>
              <a:t>ــأس</a:t>
            </a:r>
            <a:r>
              <a:rPr lang="ar-SA" dirty="0"/>
              <a:t>ْ</a:t>
            </a:r>
            <a:r>
              <a:rPr lang="ar-KW" dirty="0"/>
              <a:t>ــج</a:t>
            </a:r>
            <a:r>
              <a:rPr lang="ar-SA" dirty="0"/>
              <a:t>ُ</a:t>
            </a:r>
            <a:r>
              <a:rPr lang="ar-KW" dirty="0"/>
              <a:t>ــدُ شــاك</a:t>
            </a:r>
            <a:r>
              <a:rPr lang="ar-SA" dirty="0"/>
              <a:t>ِ</a:t>
            </a:r>
            <a:r>
              <a:rPr lang="ar-KW" dirty="0"/>
              <a:t>ــرًا .. </a:t>
            </a:r>
            <a:br>
              <a:rPr lang="ar-KW" dirty="0"/>
            </a:br>
            <a:r>
              <a:rPr lang="ar-KW" dirty="0"/>
              <a:t>م</a:t>
            </a:r>
            <a:r>
              <a:rPr lang="ar-SA" dirty="0"/>
              <a:t>ُ</a:t>
            </a:r>
            <a:r>
              <a:rPr lang="ar-KW" dirty="0"/>
              <a:t>ــقــت</a:t>
            </a:r>
            <a:r>
              <a:rPr lang="ar-SA" dirty="0"/>
              <a:t>َ</a:t>
            </a:r>
            <a:r>
              <a:rPr lang="ar-KW" dirty="0"/>
              <a:t>ــب</a:t>
            </a:r>
            <a:r>
              <a:rPr lang="ar-SA" dirty="0"/>
              <a:t>ِ</a:t>
            </a:r>
            <a:r>
              <a:rPr lang="ar-KW" dirty="0"/>
              <a:t>ــلا</a:t>
            </a:r>
            <a:r>
              <a:rPr lang="ar-SA" dirty="0"/>
              <a:t>ً</a:t>
            </a:r>
            <a:r>
              <a:rPr lang="ar-KW" dirty="0"/>
              <a:t> م</a:t>
            </a:r>
            <a:r>
              <a:rPr lang="ar-SA" dirty="0"/>
              <a:t>َ</a:t>
            </a:r>
            <a:r>
              <a:rPr lang="ar-KW" dirty="0"/>
              <a:t>ــضــاي</a:t>
            </a:r>
            <a:r>
              <a:rPr lang="ar-SA" dirty="0"/>
              <a:t>ِ</a:t>
            </a:r>
            <a:r>
              <a:rPr lang="ar-KW" dirty="0"/>
              <a:t>ــقــي ع</a:t>
            </a:r>
            <a:r>
              <a:rPr lang="ar-SA" dirty="0"/>
              <a:t>َ</a:t>
            </a:r>
            <a:r>
              <a:rPr lang="ar-KW" dirty="0"/>
              <a:t>ــن ق</a:t>
            </a:r>
            <a:r>
              <a:rPr lang="ar-SA" dirty="0"/>
              <a:t>َ</a:t>
            </a:r>
            <a:r>
              <a:rPr lang="ar-KW" dirty="0"/>
              <a:t>ــرار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worship in thanksgiving at every instance </a:t>
            </a:r>
            <a:br>
              <a:rPr lang="en-US" dirty="0"/>
            </a:br>
            <a:r>
              <a:rPr lang="en-US" dirty="0"/>
              <a:t>and choose to accept my hardships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sa‛Asjudu</a:t>
            </a:r>
            <a:r>
              <a:rPr lang="en-US" dirty="0"/>
              <a:t> </a:t>
            </a:r>
            <a:r>
              <a:rPr lang="en-US" dirty="0" err="1"/>
              <a:t>Shākiran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 err="1"/>
              <a:t>Muqtabilan</a:t>
            </a:r>
            <a:r>
              <a:rPr lang="en-US" dirty="0"/>
              <a:t> </a:t>
            </a:r>
            <a:r>
              <a:rPr lang="en-US" dirty="0" err="1"/>
              <a:t>Maḍāyiqī</a:t>
            </a:r>
            <a:r>
              <a:rPr lang="en-US" dirty="0"/>
              <a:t> ‘An </a:t>
            </a:r>
            <a:r>
              <a:rPr lang="en-US" dirty="0" err="1"/>
              <a:t>Qarār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13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ِأ</a:t>
            </a:r>
            <a:r>
              <a:rPr lang="ar-KW" dirty="0"/>
              <a:t>نّ</a:t>
            </a:r>
            <a:r>
              <a:rPr lang="ar-SA" dirty="0"/>
              <a:t>َ</a:t>
            </a:r>
            <a:r>
              <a:rPr lang="ar-KW" dirty="0"/>
              <a:t> الضِّــيــق</a:t>
            </a:r>
            <a:r>
              <a:rPr lang="ar-SA" dirty="0"/>
              <a:t>َ</a:t>
            </a:r>
            <a:r>
              <a:rPr lang="ar-KW" dirty="0"/>
              <a:t> ي</a:t>
            </a:r>
            <a:r>
              <a:rPr lang="ar-SA" dirty="0"/>
              <a:t>ُ</a:t>
            </a:r>
            <a:r>
              <a:rPr lang="ar-KW" dirty="0"/>
              <a:t>ــو</a:t>
            </a:r>
            <a:r>
              <a:rPr lang="ar-SA" dirty="0"/>
              <a:t>َ</a:t>
            </a:r>
            <a:r>
              <a:rPr lang="ar-KW" dirty="0"/>
              <a:t>ل</a:t>
            </a:r>
            <a:r>
              <a:rPr lang="ar-SA" dirty="0"/>
              <a:t>ِّ</a:t>
            </a:r>
            <a:r>
              <a:rPr lang="ar-KW" dirty="0"/>
              <a:t>ـــدُ فِــيّ</a:t>
            </a:r>
            <a:r>
              <a:rPr lang="ar-SA" dirty="0"/>
              <a:t>َ</a:t>
            </a:r>
            <a:r>
              <a:rPr lang="ar-KW" dirty="0"/>
              <a:t> ص</a:t>
            </a:r>
            <a:r>
              <a:rPr lang="ar-SA" dirty="0"/>
              <a:t>َ</a:t>
            </a:r>
            <a:r>
              <a:rPr lang="ar-KW" dirty="0"/>
              <a:t>ــب</a:t>
            </a:r>
            <a:r>
              <a:rPr lang="ar-SA" dirty="0"/>
              <a:t>ْ</a:t>
            </a:r>
            <a:r>
              <a:rPr lang="ar-KW" dirty="0"/>
              <a:t>ــرًا</a:t>
            </a:r>
            <a:br>
              <a:rPr lang="ar-KW" dirty="0"/>
            </a:br>
            <a:r>
              <a:rPr lang="ar-KW" dirty="0"/>
              <a:t>والص</a:t>
            </a:r>
            <a:r>
              <a:rPr lang="ar-SA" dirty="0"/>
              <a:t>َ</a:t>
            </a:r>
            <a:r>
              <a:rPr lang="ar-KW" dirty="0"/>
              <a:t>ّــبْــرُ ي</a:t>
            </a:r>
            <a:r>
              <a:rPr lang="ar-SA" dirty="0"/>
              <a:t>ُ</a:t>
            </a:r>
            <a:r>
              <a:rPr lang="ar-KW" dirty="0"/>
              <a:t>ــو</a:t>
            </a:r>
            <a:r>
              <a:rPr lang="ar-SA" dirty="0"/>
              <a:t>َ</a:t>
            </a:r>
            <a:r>
              <a:rPr lang="ar-KW" dirty="0"/>
              <a:t>ل</a:t>
            </a:r>
            <a:r>
              <a:rPr lang="ar-SA" dirty="0"/>
              <a:t>ِّ</a:t>
            </a:r>
            <a:r>
              <a:rPr lang="ar-KW" dirty="0"/>
              <a:t>ـــدُ ال</a:t>
            </a:r>
            <a:r>
              <a:rPr lang="ar-SA" dirty="0"/>
              <a:t>ا</a:t>
            </a:r>
            <a:r>
              <a:rPr lang="ar-KW" dirty="0"/>
              <a:t>خْــت</a:t>
            </a:r>
            <a:r>
              <a:rPr lang="ar-SA" dirty="0"/>
              <a:t>ِ</a:t>
            </a:r>
            <a:r>
              <a:rPr lang="ar-KW" dirty="0"/>
              <a:t>ــبــار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For suffering produces perseverance</a:t>
            </a:r>
          </a:p>
          <a:p>
            <a:r>
              <a:rPr lang="en-US" dirty="0"/>
              <a:t>And perseverance shapes the character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/>
              <a:t>l</a:t>
            </a:r>
            <a:r>
              <a:rPr lang="en-US" dirty="0" err="1"/>
              <a:t>i‛Anna</a:t>
            </a:r>
            <a:r>
              <a:rPr lang="en-US" dirty="0"/>
              <a:t> </a:t>
            </a:r>
            <a:r>
              <a:rPr lang="en-US" dirty="0" err="1"/>
              <a:t>Ḍḍīqa</a:t>
            </a:r>
            <a:r>
              <a:rPr lang="en-US" dirty="0"/>
              <a:t> </a:t>
            </a:r>
            <a:r>
              <a:rPr lang="en-US" dirty="0" err="1"/>
              <a:t>Yuwallidu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Ṣabran</a:t>
            </a:r>
            <a:r>
              <a:rPr lang="en-US" dirty="0"/>
              <a:t> </a:t>
            </a:r>
            <a:r>
              <a:rPr lang="en-US" dirty="0" err="1"/>
              <a:t>waṢṣabru</a:t>
            </a:r>
            <a:r>
              <a:rPr lang="en-US" dirty="0"/>
              <a:t> </a:t>
            </a:r>
            <a:r>
              <a:rPr lang="en-US" dirty="0" err="1"/>
              <a:t>Yuwallidu</a:t>
            </a:r>
            <a:r>
              <a:rPr lang="en-US" dirty="0"/>
              <a:t> </a:t>
            </a:r>
            <a:r>
              <a:rPr lang="en-US" dirty="0" err="1"/>
              <a:t>liKhtibār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11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وال</a:t>
            </a:r>
            <a:r>
              <a:rPr lang="ar-SA" dirty="0"/>
              <a:t>ا</a:t>
            </a:r>
            <a:r>
              <a:rPr lang="ar-KW" dirty="0"/>
              <a:t>خْـــت</a:t>
            </a:r>
            <a:r>
              <a:rPr lang="ar-SA" dirty="0"/>
              <a:t>ِ</a:t>
            </a:r>
            <a:r>
              <a:rPr lang="ar-KW" dirty="0"/>
              <a:t>ــبــار ي</a:t>
            </a:r>
            <a:r>
              <a:rPr lang="ar-SA" dirty="0"/>
              <a:t>ُ</a:t>
            </a:r>
            <a:r>
              <a:rPr lang="ar-KW" dirty="0"/>
              <a:t>ــو</a:t>
            </a:r>
            <a:r>
              <a:rPr lang="ar-SA" dirty="0"/>
              <a:t>َ</a:t>
            </a:r>
            <a:r>
              <a:rPr lang="ar-KW" dirty="0"/>
              <a:t>ل</a:t>
            </a:r>
            <a:r>
              <a:rPr lang="ar-SA" dirty="0"/>
              <a:t>ِّ</a:t>
            </a:r>
            <a:r>
              <a:rPr lang="ar-KW" dirty="0"/>
              <a:t>ــدُ فِــيّ</a:t>
            </a:r>
            <a:r>
              <a:rPr lang="ar-SA" dirty="0"/>
              <a:t>َ</a:t>
            </a:r>
            <a:r>
              <a:rPr lang="ar-KW" dirty="0"/>
              <a:t> الر</a:t>
            </a:r>
            <a:r>
              <a:rPr lang="ar-SA" dirty="0"/>
              <a:t>َ</a:t>
            </a:r>
            <a:r>
              <a:rPr lang="ar-KW" dirty="0"/>
              <a:t>ّجــاء</a:t>
            </a:r>
            <a:br>
              <a:rPr lang="ar-KW" dirty="0"/>
            </a:br>
            <a:r>
              <a:rPr lang="ar-KW" dirty="0"/>
              <a:t>والر</a:t>
            </a:r>
            <a:r>
              <a:rPr lang="ar-SA" dirty="0"/>
              <a:t>َ</a:t>
            </a:r>
            <a:r>
              <a:rPr lang="ar-KW" dirty="0"/>
              <a:t>ّجــاءُ ي</a:t>
            </a:r>
            <a:r>
              <a:rPr lang="ar-SA" dirty="0"/>
              <a:t>َ</a:t>
            </a:r>
            <a:r>
              <a:rPr lang="ar-KW" dirty="0"/>
              <a:t>ــت</a:t>
            </a:r>
            <a:r>
              <a:rPr lang="ar-SA" dirty="0"/>
              <a:t>َ</a:t>
            </a:r>
            <a:r>
              <a:rPr lang="ar-KW" dirty="0"/>
              <a:t>ــح</a:t>
            </a:r>
            <a:r>
              <a:rPr lang="ar-SA" dirty="0"/>
              <a:t>َ</a:t>
            </a:r>
            <a:r>
              <a:rPr lang="ar-KW" dirty="0"/>
              <a:t>ــد</a:t>
            </a:r>
            <a:r>
              <a:rPr lang="ar-SA" dirty="0"/>
              <a:t>َ</a:t>
            </a:r>
            <a:r>
              <a:rPr lang="ar-KW" dirty="0"/>
              <a:t>ّى الانْــت</a:t>
            </a:r>
            <a:r>
              <a:rPr lang="ar-SA" dirty="0"/>
              <a:t>ِ</a:t>
            </a:r>
            <a:r>
              <a:rPr lang="ar-KW" dirty="0"/>
              <a:t>ــظــار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trial induces hope, </a:t>
            </a:r>
            <a:br>
              <a:rPr lang="en-US" dirty="0"/>
            </a:br>
            <a:r>
              <a:rPr lang="en-US" dirty="0"/>
              <a:t>and “now hope does not disappoint”</a:t>
            </a:r>
            <a:endParaRPr lang="ar-S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/>
              <a:t>w</a:t>
            </a:r>
            <a:r>
              <a:rPr lang="en-US" dirty="0" err="1"/>
              <a:t>alEkhtibār</a:t>
            </a:r>
            <a:r>
              <a:rPr lang="en-US" dirty="0"/>
              <a:t> </a:t>
            </a:r>
            <a:r>
              <a:rPr lang="en-US" dirty="0" err="1"/>
              <a:t>Yuwallidu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Rrajā</a:t>
            </a:r>
            <a:r>
              <a:rPr lang="en-US" dirty="0"/>
              <a:t>‛ </a:t>
            </a:r>
            <a:r>
              <a:rPr lang="en-US" dirty="0" err="1"/>
              <a:t>waRrajā‛u</a:t>
            </a:r>
            <a:r>
              <a:rPr lang="en-US" dirty="0"/>
              <a:t> </a:t>
            </a:r>
            <a:r>
              <a:rPr lang="en-US" dirty="0" err="1"/>
              <a:t>Yataḥaddā</a:t>
            </a:r>
            <a:r>
              <a:rPr lang="en-US" dirty="0"/>
              <a:t> </a:t>
            </a:r>
            <a:r>
              <a:rPr lang="en-US" dirty="0" err="1"/>
              <a:t>liNtiẓār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45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ِأ</a:t>
            </a:r>
            <a:r>
              <a:rPr lang="ar-KW" dirty="0"/>
              <a:t>نّ</a:t>
            </a:r>
            <a:r>
              <a:rPr lang="ar-SA" dirty="0"/>
              <a:t>َ</a:t>
            </a:r>
            <a:r>
              <a:rPr lang="ar-KW" dirty="0"/>
              <a:t> م</a:t>
            </a:r>
            <a:r>
              <a:rPr lang="ar-SA" dirty="0"/>
              <a:t>َ</a:t>
            </a:r>
            <a:r>
              <a:rPr lang="ar-KW" dirty="0"/>
              <a:t>ــح</a:t>
            </a:r>
            <a:r>
              <a:rPr lang="ar-SA" dirty="0"/>
              <a:t>َ</a:t>
            </a:r>
            <a:r>
              <a:rPr lang="ar-KW" dirty="0"/>
              <a:t>ــبّ</a:t>
            </a:r>
            <a:r>
              <a:rPr lang="ar-SA" dirty="0"/>
              <a:t>َ</a:t>
            </a:r>
            <a:r>
              <a:rPr lang="ar-KW" dirty="0"/>
              <a:t>ــة</a:t>
            </a:r>
            <a:r>
              <a:rPr lang="ar-SA" dirty="0"/>
              <a:t>َ</a:t>
            </a:r>
            <a:r>
              <a:rPr lang="ar-KW" dirty="0"/>
              <a:t> اللَّـهِ أُفــيــضَــت بِـالرُّوح</a:t>
            </a:r>
            <a:r>
              <a:rPr lang="ar-SA" dirty="0"/>
              <a:t>ِ</a:t>
            </a:r>
            <a:r>
              <a:rPr lang="ar-KW" dirty="0"/>
              <a:t> الق</a:t>
            </a:r>
            <a:r>
              <a:rPr lang="ar-SA" dirty="0"/>
              <a:t>ُ</a:t>
            </a:r>
            <a:r>
              <a:rPr lang="ar-KW" dirty="0"/>
              <a:t>ـد</a:t>
            </a:r>
            <a:r>
              <a:rPr lang="ar-SA" dirty="0"/>
              <a:t>ُ</a:t>
            </a:r>
            <a:r>
              <a:rPr lang="ar-KW" dirty="0"/>
              <a:t>س</a:t>
            </a:r>
            <a:r>
              <a:rPr lang="ar-SA" dirty="0"/>
              <a:t>ِ</a:t>
            </a:r>
            <a:br>
              <a:rPr lang="ar-KW" dirty="0"/>
            </a:br>
            <a:r>
              <a:rPr lang="ar-KW" dirty="0"/>
              <a:t>فــي ق</a:t>
            </a:r>
            <a:r>
              <a:rPr lang="ar-SA" dirty="0"/>
              <a:t>َ</a:t>
            </a:r>
            <a:r>
              <a:rPr lang="ar-KW" dirty="0"/>
              <a:t>ــلــبــي و</a:t>
            </a:r>
            <a:r>
              <a:rPr lang="ar-SA" dirty="0"/>
              <a:t>َ</a:t>
            </a:r>
            <a:r>
              <a:rPr lang="ar-KW" dirty="0"/>
              <a:t>د</a:t>
            </a:r>
            <a:r>
              <a:rPr lang="ar-SA" dirty="0"/>
              <a:t>َ</a:t>
            </a:r>
            <a:r>
              <a:rPr lang="ar-KW" dirty="0"/>
              <a:t>مــي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“Because the Love of God has been poured out </a:t>
            </a:r>
            <a:br>
              <a:rPr lang="en-US" dirty="0"/>
            </a:br>
            <a:r>
              <a:rPr lang="en-US" dirty="0"/>
              <a:t>in our hearts by the Holy Spirit”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/>
              <a:t>l</a:t>
            </a:r>
            <a:r>
              <a:rPr lang="en-US" dirty="0" err="1"/>
              <a:t>i‛Anna</a:t>
            </a:r>
            <a:r>
              <a:rPr lang="en-US" dirty="0"/>
              <a:t> </a:t>
            </a:r>
            <a:r>
              <a:rPr lang="en-US" dirty="0" err="1"/>
              <a:t>Maḥabbata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..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Ufīḍat</a:t>
            </a:r>
            <a:r>
              <a:rPr lang="en-US" dirty="0"/>
              <a:t> </a:t>
            </a:r>
            <a:r>
              <a:rPr lang="en-US" dirty="0" err="1"/>
              <a:t>beRrūḥel</a:t>
            </a:r>
            <a:r>
              <a:rPr lang="en-US" dirty="0"/>
              <a:t> </a:t>
            </a:r>
            <a:r>
              <a:rPr lang="en-US" dirty="0" err="1"/>
              <a:t>Qudusi</a:t>
            </a:r>
            <a:r>
              <a:rPr lang="en-US" dirty="0"/>
              <a:t>,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waDamī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39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ل</a:t>
            </a:r>
            <a:r>
              <a:rPr lang="ar-KW" dirty="0"/>
              <a:t>ا! لا! أَبَـدًا! </a:t>
            </a:r>
            <a:r>
              <a:rPr lang="ar-SA" dirty="0"/>
              <a:t>لَ</a:t>
            </a:r>
            <a:r>
              <a:rPr lang="ar-KW" dirty="0"/>
              <a:t>ـن ي</a:t>
            </a:r>
            <a:r>
              <a:rPr lang="ar-SA" dirty="0"/>
              <a:t>َ</a:t>
            </a:r>
            <a:r>
              <a:rPr lang="ar-KW" dirty="0"/>
              <a:t>ـسـق</a:t>
            </a:r>
            <a:r>
              <a:rPr lang="ar-SA" dirty="0"/>
              <a:t>ُ</a:t>
            </a:r>
            <a:r>
              <a:rPr lang="ar-KW" dirty="0"/>
              <a:t>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ـن ف</a:t>
            </a:r>
            <a:r>
              <a:rPr lang="ar-SA" dirty="0"/>
              <a:t>َ</a:t>
            </a:r>
            <a:r>
              <a:rPr lang="ar-KW" dirty="0"/>
              <a:t>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No! No! Never! Shall I use The Words of God in vain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! </a:t>
            </a:r>
            <a:r>
              <a:rPr lang="en-US" dirty="0" err="1"/>
              <a:t>Lā</a:t>
            </a:r>
            <a:r>
              <a:rPr lang="en-US" dirty="0"/>
              <a:t>! ‛Abadan! </a:t>
            </a:r>
            <a:br>
              <a:rPr lang="ar-KW" dirty="0"/>
            </a:br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</a:t>
            </a:r>
            <a:r>
              <a:rPr lang="en-GB" dirty="0" err="1"/>
              <a:t>i</a:t>
            </a:r>
            <a:r>
              <a:rPr lang="en-US" dirty="0"/>
              <a:t>n </a:t>
            </a:r>
            <a:r>
              <a:rPr lang="en-US" dirty="0" err="1"/>
              <a:t>Famī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4464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ــن ي</a:t>
            </a:r>
            <a:r>
              <a:rPr lang="ar-SA" dirty="0"/>
              <a:t>َ</a:t>
            </a:r>
            <a:r>
              <a:rPr lang="ar-KW" dirty="0"/>
              <a:t>ــســق</a:t>
            </a:r>
            <a:r>
              <a:rPr lang="ar-SA" dirty="0"/>
              <a:t>ُ</a:t>
            </a:r>
            <a:r>
              <a:rPr lang="ar-KW" dirty="0"/>
              <a:t>ــط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ــن ف</a:t>
            </a:r>
            <a:r>
              <a:rPr lang="ar-SA" dirty="0"/>
              <a:t>َ</a:t>
            </a:r>
            <a:r>
              <a:rPr lang="ar-KW" dirty="0"/>
              <a:t>ــمــي </a:t>
            </a:r>
            <a:br>
              <a:rPr lang="ar-KW" dirty="0"/>
            </a:br>
            <a:r>
              <a:rPr lang="ar-KW" dirty="0"/>
              <a:t>ح</a:t>
            </a:r>
            <a:r>
              <a:rPr lang="ar-SA" dirty="0"/>
              <a:t>َ</a:t>
            </a:r>
            <a:r>
              <a:rPr lang="ar-KW" dirty="0"/>
              <a:t>ــتَّــى </a:t>
            </a:r>
            <a:r>
              <a:rPr lang="ar-SA" dirty="0"/>
              <a:t>وَ</a:t>
            </a:r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ــو جُــرِّبْــتُ أ</a:t>
            </a:r>
            <a:r>
              <a:rPr lang="ar-SA" dirty="0"/>
              <a:t>َ</a:t>
            </a:r>
            <a:r>
              <a:rPr lang="ar-KW" dirty="0"/>
              <a:t>لــفَ م</a:t>
            </a:r>
            <a:r>
              <a:rPr lang="ar-SA" dirty="0"/>
              <a:t>َ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not use The Words of God in vain</a:t>
            </a:r>
          </a:p>
          <a:p>
            <a:r>
              <a:rPr lang="en-US" dirty="0"/>
              <a:t>Even if I am tempted a thousand 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Min </a:t>
            </a:r>
            <a:r>
              <a:rPr lang="en-US" dirty="0" err="1"/>
              <a:t>Famī</a:t>
            </a:r>
            <a:br>
              <a:rPr lang="en-GB" dirty="0"/>
            </a:b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waLaw</a:t>
            </a:r>
            <a:r>
              <a:rPr lang="en-US" dirty="0"/>
              <a:t> </a:t>
            </a:r>
            <a:r>
              <a:rPr lang="en-US" dirty="0" err="1"/>
              <a:t>Jurribtu</a:t>
            </a:r>
            <a:r>
              <a:rPr lang="en-US" dirty="0"/>
              <a:t> ‛Alfa </a:t>
            </a:r>
            <a:r>
              <a:rPr lang="en-US" dirty="0" err="1"/>
              <a:t>Marra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58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</a:t>
            </a:r>
            <a:r>
              <a:rPr lang="ar-SA" dirty="0"/>
              <a:t>َ</a:t>
            </a:r>
            <a:r>
              <a:rPr lang="ar-KW" dirty="0"/>
              <a:t>الـت</a:t>
            </a:r>
            <a:r>
              <a:rPr lang="ar-SA" dirty="0"/>
              <a:t>َ</a:t>
            </a:r>
            <a:r>
              <a:rPr lang="ar-KW" dirty="0"/>
              <a:t>ّـج</a:t>
            </a:r>
            <a:r>
              <a:rPr lang="ar-SA" dirty="0"/>
              <a:t>ْ</a:t>
            </a:r>
            <a:r>
              <a:rPr lang="ar-KW" dirty="0"/>
              <a:t>ــر</a:t>
            </a:r>
            <a:r>
              <a:rPr lang="ar-SA" dirty="0"/>
              <a:t>ِ</a:t>
            </a:r>
            <a:r>
              <a:rPr lang="ar-KW" dirty="0"/>
              <a:t>ب</a:t>
            </a:r>
            <a:r>
              <a:rPr lang="ar-SA" dirty="0"/>
              <a:t>َ</a:t>
            </a:r>
            <a:r>
              <a:rPr lang="ar-KW" dirty="0"/>
              <a:t>ـة تُــنـع</a:t>
            </a:r>
            <a:r>
              <a:rPr lang="ar-SA" dirty="0"/>
              <a:t>ِ</a:t>
            </a:r>
            <a:r>
              <a:rPr lang="ar-KW" dirty="0"/>
              <a:t>ــشُ إيــمـانـي فـي د</a:t>
            </a:r>
            <a:r>
              <a:rPr lang="ar-SA" dirty="0"/>
              <a:t>َ</a:t>
            </a:r>
            <a:r>
              <a:rPr lang="ar-KW" dirty="0"/>
              <a:t>مـي 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َ</a:t>
            </a:r>
            <a:r>
              <a:rPr lang="ar-KW" dirty="0"/>
              <a:t>ت</a:t>
            </a:r>
            <a:r>
              <a:rPr lang="ar-SA" dirty="0"/>
              <a:t>َ</a:t>
            </a:r>
            <a:r>
              <a:rPr lang="ar-KW" dirty="0"/>
              <a:t>ــم</a:t>
            </a:r>
            <a:r>
              <a:rPr lang="ar-SA" dirty="0"/>
              <a:t>ُ</a:t>
            </a:r>
            <a:r>
              <a:rPr lang="ar-KW" dirty="0"/>
              <a:t>ــدّ</a:t>
            </a:r>
            <a:r>
              <a:rPr lang="ar-SA" dirty="0"/>
              <a:t>ُ</a:t>
            </a:r>
            <a:r>
              <a:rPr lang="ar-KW" dirty="0"/>
              <a:t>ني ب</a:t>
            </a:r>
            <a:r>
              <a:rPr lang="ar-SA" dirty="0"/>
              <a:t>ِ</a:t>
            </a:r>
            <a:r>
              <a:rPr lang="ar-KW" dirty="0"/>
              <a:t>ـق</a:t>
            </a:r>
            <a:r>
              <a:rPr lang="ar-SA" dirty="0"/>
              <a:t>ُ</a:t>
            </a:r>
            <a:r>
              <a:rPr lang="ar-KW" dirty="0"/>
              <a:t>ــوّ</a:t>
            </a:r>
            <a:r>
              <a:rPr lang="ar-SA" dirty="0"/>
              <a:t>َ</a:t>
            </a:r>
            <a:r>
              <a:rPr lang="ar-KW" dirty="0"/>
              <a:t>ةٍ لإراد</a:t>
            </a:r>
            <a:r>
              <a:rPr lang="ar-SA" dirty="0"/>
              <a:t>َ</a:t>
            </a:r>
            <a:r>
              <a:rPr lang="ar-KW" dirty="0"/>
              <a:t>تــي الح</a:t>
            </a:r>
            <a:r>
              <a:rPr lang="ar-SA" dirty="0"/>
              <a:t>ُ</a:t>
            </a:r>
            <a:r>
              <a:rPr lang="ar-KW" dirty="0"/>
              <a:t>ــرّ</a:t>
            </a:r>
            <a:r>
              <a:rPr lang="ar-SA" dirty="0"/>
              <a:t>َ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For temptation energizes my faith</a:t>
            </a:r>
            <a:br>
              <a:rPr lang="en-US" dirty="0"/>
            </a:br>
            <a:r>
              <a:rPr lang="en-US" dirty="0"/>
              <a:t>And gives strength to my free will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faTtajriba</a:t>
            </a:r>
            <a:r>
              <a:rPr lang="en-US" dirty="0"/>
              <a:t> </a:t>
            </a:r>
            <a:r>
              <a:rPr lang="en-US" dirty="0" err="1"/>
              <a:t>Tun‘eshu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Damī</a:t>
            </a:r>
            <a:br>
              <a:rPr lang="en-US" dirty="0"/>
            </a:br>
            <a:r>
              <a:rPr lang="en-US" dirty="0" err="1"/>
              <a:t>waTamuddunī</a:t>
            </a:r>
            <a:r>
              <a:rPr lang="en-US" dirty="0"/>
              <a:t> </a:t>
            </a:r>
            <a:r>
              <a:rPr lang="en-US" dirty="0" err="1"/>
              <a:t>biQuwwaten</a:t>
            </a:r>
            <a:r>
              <a:rPr lang="en-US" dirty="0"/>
              <a:t> </a:t>
            </a:r>
            <a:r>
              <a:rPr lang="en-US" dirty="0" err="1"/>
              <a:t>li‛Erādatīl</a:t>
            </a:r>
            <a:r>
              <a:rPr lang="en-US" dirty="0"/>
              <a:t> </a:t>
            </a:r>
            <a:r>
              <a:rPr lang="en-US" dirty="0" err="1"/>
              <a:t>Ḥurra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0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ل</a:t>
            </a:r>
            <a:r>
              <a:rPr lang="ar-KW" dirty="0"/>
              <a:t>ا! لا! أَبَـدًا! </a:t>
            </a:r>
            <a:r>
              <a:rPr lang="ar-SA" dirty="0"/>
              <a:t>لَ</a:t>
            </a:r>
            <a:r>
              <a:rPr lang="ar-KW" dirty="0"/>
              <a:t>ـن ي</a:t>
            </a:r>
            <a:r>
              <a:rPr lang="ar-SA" dirty="0"/>
              <a:t>َ</a:t>
            </a:r>
            <a:r>
              <a:rPr lang="ar-KW" dirty="0"/>
              <a:t>ـسـق</a:t>
            </a:r>
            <a:r>
              <a:rPr lang="ar-SA" dirty="0"/>
              <a:t>ُ</a:t>
            </a:r>
            <a:r>
              <a:rPr lang="ar-KW" dirty="0"/>
              <a:t>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ـن ف</a:t>
            </a:r>
            <a:r>
              <a:rPr lang="ar-SA" dirty="0"/>
              <a:t>َ</a:t>
            </a:r>
            <a:r>
              <a:rPr lang="ar-KW" dirty="0"/>
              <a:t>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No! No! Never! Shall I use The Words of God in vain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! </a:t>
            </a:r>
            <a:r>
              <a:rPr lang="en-US" dirty="0" err="1"/>
              <a:t>Lā</a:t>
            </a:r>
            <a:r>
              <a:rPr lang="en-US" dirty="0"/>
              <a:t>! ‛Abadan! </a:t>
            </a:r>
            <a:br>
              <a:rPr lang="ar-KW" dirty="0"/>
            </a:br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</a:t>
            </a:r>
            <a:r>
              <a:rPr lang="en-GB" dirty="0" err="1"/>
              <a:t>i</a:t>
            </a:r>
            <a:r>
              <a:rPr lang="en-US" dirty="0"/>
              <a:t>n </a:t>
            </a:r>
            <a:r>
              <a:rPr lang="en-US" dirty="0" err="1"/>
              <a:t>Famī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6074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بِ</a:t>
            </a:r>
            <a:r>
              <a:rPr lang="ar-KW" dirty="0"/>
              <a:t>ــم</a:t>
            </a:r>
            <a:r>
              <a:rPr lang="ar-SA" dirty="0"/>
              <a:t>َ</a:t>
            </a:r>
            <a:r>
              <a:rPr lang="ar-KW" dirty="0"/>
              <a:t>ــشــيــئ</a:t>
            </a:r>
            <a:r>
              <a:rPr lang="ar-SA" dirty="0"/>
              <a:t>َ</a:t>
            </a:r>
            <a:r>
              <a:rPr lang="ar-KW" dirty="0"/>
              <a:t>ــةِ الــلَّــهِ أ</a:t>
            </a:r>
            <a:r>
              <a:rPr lang="ar-SA" dirty="0"/>
              <a:t>ُ</a:t>
            </a:r>
            <a:r>
              <a:rPr lang="ar-KW" dirty="0"/>
              <a:t>س</a:t>
            </a:r>
            <a:r>
              <a:rPr lang="ar-SA" dirty="0"/>
              <a:t>َ</a:t>
            </a:r>
            <a:r>
              <a:rPr lang="ar-KW" dirty="0"/>
              <a:t>ــل</a:t>
            </a:r>
            <a:r>
              <a:rPr lang="ar-SA" dirty="0"/>
              <a:t>ِّ</a:t>
            </a:r>
            <a:r>
              <a:rPr lang="ar-KW" dirty="0"/>
              <a:t>ـــمُ</a:t>
            </a:r>
            <a:br>
              <a:rPr lang="ar-KW" dirty="0"/>
            </a:br>
            <a:r>
              <a:rPr lang="ar-KW" dirty="0"/>
              <a:t>س</a:t>
            </a:r>
            <a:r>
              <a:rPr lang="ar-SA" dirty="0"/>
              <a:t>َ</a:t>
            </a:r>
            <a:r>
              <a:rPr lang="ar-KW" dirty="0"/>
              <a:t>ــأكــونُ بــارًّا فــي الإيــمــان</a:t>
            </a:r>
            <a:r>
              <a:rPr lang="ar-SA" dirty="0"/>
              <a:t>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To the will of God I shall submit </a:t>
            </a:r>
            <a:br>
              <a:rPr lang="en-US" dirty="0"/>
            </a:br>
            <a:r>
              <a:rPr lang="en-US" dirty="0"/>
              <a:t>I will be righteous through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biMashī‛ate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‛</a:t>
            </a:r>
            <a:r>
              <a:rPr lang="en-US" dirty="0" err="1"/>
              <a:t>Usallimu</a:t>
            </a:r>
            <a:br>
              <a:rPr lang="en-US" dirty="0"/>
            </a:br>
            <a:r>
              <a:rPr lang="en-US" dirty="0" err="1"/>
              <a:t>sa‛Akūnu</a:t>
            </a:r>
            <a:r>
              <a:rPr lang="en-US" dirty="0"/>
              <a:t> </a:t>
            </a:r>
            <a:r>
              <a:rPr lang="en-US" dirty="0" err="1"/>
              <a:t>Bārran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‘</a:t>
            </a:r>
            <a:r>
              <a:rPr lang="en-US" dirty="0" err="1"/>
              <a:t>Īmāni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8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</a:t>
            </a:r>
            <a:r>
              <a:rPr lang="ar-SA" dirty="0"/>
              <a:t>ِ</a:t>
            </a:r>
            <a:r>
              <a:rPr lang="ar-KW" dirty="0"/>
              <a:t>ـــو</a:t>
            </a:r>
            <a:r>
              <a:rPr lang="ar-SA" dirty="0"/>
              <a:t>ِ</a:t>
            </a:r>
            <a:r>
              <a:rPr lang="ar-KW" dirty="0"/>
              <a:t>لاد</a:t>
            </a:r>
            <a:r>
              <a:rPr lang="ar-SA" dirty="0"/>
              <a:t>َ</a:t>
            </a:r>
            <a:r>
              <a:rPr lang="ar-KW" dirty="0"/>
              <a:t>تـــي الج</a:t>
            </a:r>
            <a:r>
              <a:rPr lang="ar-SA" dirty="0"/>
              <a:t>َ</a:t>
            </a:r>
            <a:r>
              <a:rPr lang="ar-KW" dirty="0"/>
              <a:t>ـــديـــدةِ أ</a:t>
            </a:r>
            <a:r>
              <a:rPr lang="ar-SA" dirty="0"/>
              <a:t>َ</a:t>
            </a:r>
            <a:r>
              <a:rPr lang="ar-KW" dirty="0"/>
              <a:t>ن</a:t>
            </a:r>
            <a:r>
              <a:rPr lang="ar-SA" dirty="0"/>
              <a:t>ْ</a:t>
            </a:r>
            <a:r>
              <a:rPr lang="ar-KW" dirty="0"/>
              <a:t>ـــع</a:t>
            </a:r>
            <a:r>
              <a:rPr lang="ar-SA" dirty="0"/>
              <a:t>َ</a:t>
            </a:r>
            <a:r>
              <a:rPr lang="ar-KW" dirty="0"/>
              <a:t>ـــمُ</a:t>
            </a:r>
            <a:br>
              <a:rPr lang="ar-KW" dirty="0"/>
            </a:br>
            <a:r>
              <a:rPr lang="ar-KW" dirty="0"/>
              <a:t>م</a:t>
            </a:r>
            <a:r>
              <a:rPr lang="ar-SA" dirty="0"/>
              <a:t>َ</a:t>
            </a:r>
            <a:r>
              <a:rPr lang="ar-KW" dirty="0"/>
              <a:t>ـــد</a:t>
            </a:r>
            <a:r>
              <a:rPr lang="ar-SA" dirty="0"/>
              <a:t>َ</a:t>
            </a:r>
            <a:r>
              <a:rPr lang="ar-KW" dirty="0"/>
              <a:t>ى الأَيَّـــام</a:t>
            </a:r>
            <a:r>
              <a:rPr lang="ar-SA" dirty="0"/>
              <a:t>ِ</a:t>
            </a:r>
            <a:r>
              <a:rPr lang="ar-KW" dirty="0"/>
              <a:t> والـــز</a:t>
            </a:r>
            <a:r>
              <a:rPr lang="ar-SA" dirty="0"/>
              <a:t>َ</a:t>
            </a:r>
            <a:r>
              <a:rPr lang="ar-KW" dirty="0"/>
              <a:t>ّمـــانِ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rejoice in my new birth throughout my days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/>
              <a:t>b</a:t>
            </a:r>
            <a:r>
              <a:rPr lang="en-US" dirty="0" err="1"/>
              <a:t>iWilādatīl</a:t>
            </a:r>
            <a:r>
              <a:rPr lang="en-US" dirty="0"/>
              <a:t> </a:t>
            </a:r>
            <a:r>
              <a:rPr lang="en-US" dirty="0" err="1"/>
              <a:t>Jadīdati</a:t>
            </a:r>
            <a:r>
              <a:rPr lang="en-US" dirty="0"/>
              <a:t> ‛</a:t>
            </a:r>
            <a:r>
              <a:rPr lang="en-US" dirty="0" err="1"/>
              <a:t>An‘amu</a:t>
            </a:r>
            <a:br>
              <a:rPr lang="en-US" dirty="0"/>
            </a:br>
            <a:r>
              <a:rPr lang="en-US" dirty="0" err="1"/>
              <a:t>Madāl</a:t>
            </a:r>
            <a:r>
              <a:rPr lang="en-US" dirty="0"/>
              <a:t> ‛</a:t>
            </a:r>
            <a:r>
              <a:rPr lang="en-US" dirty="0" err="1"/>
              <a:t>Ayyāmi</a:t>
            </a:r>
            <a:r>
              <a:rPr lang="en-US" dirty="0"/>
              <a:t> </a:t>
            </a:r>
            <a:r>
              <a:rPr lang="en-US" dirty="0" err="1"/>
              <a:t>waZzamāni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56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ل</a:t>
            </a:r>
            <a:r>
              <a:rPr lang="ar-SA" dirty="0"/>
              <a:t>ِ</a:t>
            </a:r>
            <a:r>
              <a:rPr lang="ar-KW" dirty="0"/>
              <a:t>ـص</a:t>
            </a:r>
            <a:r>
              <a:rPr lang="ar-SA" dirty="0"/>
              <a:t>َ</a:t>
            </a:r>
            <a:r>
              <a:rPr lang="ar-KW" dirty="0"/>
              <a:t>ـلـيـبـي س</a:t>
            </a:r>
            <a:r>
              <a:rPr lang="ar-SA" dirty="0"/>
              <a:t>َ</a:t>
            </a:r>
            <a:r>
              <a:rPr lang="ar-KW" dirty="0"/>
              <a:t>ــأَب</a:t>
            </a:r>
            <a:r>
              <a:rPr lang="ar-SA" dirty="0"/>
              <a:t>ْ</a:t>
            </a:r>
            <a:r>
              <a:rPr lang="ar-KW" dirty="0"/>
              <a:t>ــقــى أَبْــت</a:t>
            </a:r>
            <a:r>
              <a:rPr lang="ar-SA" dirty="0"/>
              <a:t>َ</a:t>
            </a:r>
            <a:r>
              <a:rPr lang="ar-KW" dirty="0"/>
              <a:t>ــس</a:t>
            </a:r>
            <a:r>
              <a:rPr lang="ar-SA" dirty="0"/>
              <a:t>ِ</a:t>
            </a:r>
            <a:r>
              <a:rPr lang="ar-KW" dirty="0"/>
              <a:t>ــمُ</a:t>
            </a:r>
            <a:br>
              <a:rPr lang="ar-KW" dirty="0"/>
            </a:br>
            <a:r>
              <a:rPr lang="ar-KW" dirty="0"/>
              <a:t>ب</a:t>
            </a:r>
            <a:r>
              <a:rPr lang="ar-SA" dirty="0"/>
              <a:t>ِ</a:t>
            </a:r>
            <a:r>
              <a:rPr lang="ar-KW" dirty="0"/>
              <a:t>ــن</a:t>
            </a:r>
            <a:r>
              <a:rPr lang="ar-SA" dirty="0"/>
              <a:t>َ</a:t>
            </a:r>
            <a:r>
              <a:rPr lang="ar-KW" dirty="0"/>
              <a:t>ــغ</a:t>
            </a:r>
            <a:r>
              <a:rPr lang="ar-SA" dirty="0"/>
              <a:t>َ</a:t>
            </a:r>
            <a:r>
              <a:rPr lang="ar-KW" dirty="0"/>
              <a:t>ــمٍ ش</a:t>
            </a:r>
            <a:r>
              <a:rPr lang="ar-SA" dirty="0"/>
              <a:t>َ</a:t>
            </a:r>
            <a:r>
              <a:rPr lang="ar-KW" dirty="0"/>
              <a:t>ــج</a:t>
            </a:r>
            <a:r>
              <a:rPr lang="ar-SA" dirty="0"/>
              <a:t>ِ</a:t>
            </a:r>
            <a:r>
              <a:rPr lang="ar-KW" dirty="0"/>
              <a:t>ــيِّ الأَلــحــانِ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shall smile to my crosses with melodies of patience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liṢalībī</a:t>
            </a:r>
            <a:r>
              <a:rPr lang="en-US" dirty="0"/>
              <a:t> </a:t>
            </a:r>
            <a:r>
              <a:rPr lang="en-US" dirty="0" err="1"/>
              <a:t>sa‛Abqā</a:t>
            </a:r>
            <a:r>
              <a:rPr lang="en-US" dirty="0"/>
              <a:t> ‛</a:t>
            </a:r>
            <a:r>
              <a:rPr lang="en-US" dirty="0" err="1"/>
              <a:t>Abtasimu</a:t>
            </a:r>
            <a:br>
              <a:rPr lang="en-US" dirty="0"/>
            </a:br>
            <a:r>
              <a:rPr lang="en-US" dirty="0" err="1"/>
              <a:t>biNaghamen</a:t>
            </a:r>
            <a:r>
              <a:rPr lang="en-US" dirty="0"/>
              <a:t> </a:t>
            </a:r>
            <a:r>
              <a:rPr lang="en-US" dirty="0" err="1"/>
              <a:t>Shajiyyel</a:t>
            </a:r>
            <a:r>
              <a:rPr lang="en-US" dirty="0"/>
              <a:t> ‛</a:t>
            </a:r>
            <a:r>
              <a:rPr lang="en-US" dirty="0" err="1"/>
              <a:t>Alḥāni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16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ب</a:t>
            </a:r>
            <a:r>
              <a:rPr lang="ar-SA" dirty="0"/>
              <a:t>ِ</a:t>
            </a:r>
            <a:r>
              <a:rPr lang="ar-KW" dirty="0"/>
              <a:t>ــن</a:t>
            </a:r>
            <a:r>
              <a:rPr lang="ar-SA" dirty="0"/>
              <a:t>َ</a:t>
            </a:r>
            <a:r>
              <a:rPr lang="ar-KW" dirty="0"/>
              <a:t>ــشــيــدي، ش</a:t>
            </a:r>
            <a:r>
              <a:rPr lang="ar-SA" dirty="0"/>
              <a:t>ُ</a:t>
            </a:r>
            <a:r>
              <a:rPr lang="ar-KW" dirty="0"/>
              <a:t>ــك</a:t>
            </a:r>
            <a:r>
              <a:rPr lang="ar-SA" dirty="0"/>
              <a:t>ْ</a:t>
            </a:r>
            <a:r>
              <a:rPr lang="ar-KW" dirty="0"/>
              <a:t>ــري أ</a:t>
            </a:r>
            <a:r>
              <a:rPr lang="ar-SA" dirty="0"/>
              <a:t>ُ</a:t>
            </a:r>
            <a:r>
              <a:rPr lang="ar-KW" dirty="0"/>
              <a:t>ر</a:t>
            </a:r>
            <a:r>
              <a:rPr lang="ar-SA" dirty="0"/>
              <a:t>َ</a:t>
            </a:r>
            <a:r>
              <a:rPr lang="ar-KW" dirty="0"/>
              <a:t>ن</a:t>
            </a:r>
            <a:r>
              <a:rPr lang="ar-SA" dirty="0"/>
              <a:t>ِّ</a:t>
            </a:r>
            <a:r>
              <a:rPr lang="ar-KW" dirty="0"/>
              <a:t>ـــمُ </a:t>
            </a:r>
            <a:br>
              <a:rPr lang="ar-KW" dirty="0"/>
            </a:br>
            <a:r>
              <a:rPr lang="ar-KW" dirty="0"/>
              <a:t>وَأَمــز</a:t>
            </a:r>
            <a:r>
              <a:rPr lang="ar-SA" dirty="0"/>
              <a:t>ُ</a:t>
            </a:r>
            <a:r>
              <a:rPr lang="ar-KW" dirty="0"/>
              <a:t>جُ فــي ح</a:t>
            </a:r>
            <a:r>
              <a:rPr lang="ar-SA" dirty="0"/>
              <a:t>ُ</a:t>
            </a:r>
            <a:r>
              <a:rPr lang="ar-KW" dirty="0"/>
              <a:t>ــبِّــي أَلَــمــي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With hymns of thanksgiving I shall sing</a:t>
            </a:r>
          </a:p>
          <a:p>
            <a:r>
              <a:rPr lang="en-US" dirty="0"/>
              <a:t>and endure suffering with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GB" dirty="0"/>
              <a:t>b</a:t>
            </a:r>
            <a:r>
              <a:rPr lang="en-US" dirty="0" err="1"/>
              <a:t>iNashīdī</a:t>
            </a:r>
            <a:r>
              <a:rPr lang="en-US" dirty="0"/>
              <a:t>, </a:t>
            </a:r>
            <a:r>
              <a:rPr lang="en-US" dirty="0" err="1"/>
              <a:t>Shukrī</a:t>
            </a:r>
            <a:r>
              <a:rPr lang="en-US" dirty="0"/>
              <a:t> ‛</a:t>
            </a:r>
            <a:r>
              <a:rPr lang="en-US" dirty="0" err="1"/>
              <a:t>Urannimu</a:t>
            </a:r>
            <a:br>
              <a:rPr lang="en-US" dirty="0"/>
            </a:br>
            <a:r>
              <a:rPr lang="en-US" dirty="0" err="1"/>
              <a:t>wa‛Amzuju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Ḥubbī</a:t>
            </a:r>
            <a:r>
              <a:rPr lang="en-US" dirty="0"/>
              <a:t> ‛</a:t>
            </a:r>
            <a:r>
              <a:rPr lang="en-US" dirty="0" err="1"/>
              <a:t>Alamī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22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ل</a:t>
            </a:r>
            <a:r>
              <a:rPr lang="ar-KW" dirty="0"/>
              <a:t>ا! لا! أَبَـدًا! </a:t>
            </a:r>
            <a:r>
              <a:rPr lang="ar-SA" dirty="0"/>
              <a:t>لَ</a:t>
            </a:r>
            <a:r>
              <a:rPr lang="ar-KW" dirty="0"/>
              <a:t>ـن ي</a:t>
            </a:r>
            <a:r>
              <a:rPr lang="ar-SA" dirty="0"/>
              <a:t>َ</a:t>
            </a:r>
            <a:r>
              <a:rPr lang="ar-KW" dirty="0"/>
              <a:t>ـسـق</a:t>
            </a:r>
            <a:r>
              <a:rPr lang="ar-SA" dirty="0"/>
              <a:t>ُ</a:t>
            </a:r>
            <a:r>
              <a:rPr lang="ar-KW" dirty="0"/>
              <a:t>ـط</a:t>
            </a:r>
            <a:r>
              <a:rPr lang="ar-SA" dirty="0"/>
              <a:t>َ</a:t>
            </a:r>
            <a:r>
              <a:rPr lang="ar-KW" dirty="0"/>
              <a:t> ك</a:t>
            </a:r>
            <a:r>
              <a:rPr lang="ar-SA" dirty="0"/>
              <a:t>َ</a:t>
            </a:r>
            <a:r>
              <a:rPr lang="ar-KW" dirty="0"/>
              <a:t>ـلام</a:t>
            </a:r>
            <a:r>
              <a:rPr lang="ar-SA" dirty="0"/>
              <a:t>ُ</a:t>
            </a:r>
            <a:r>
              <a:rPr lang="ar-KW" dirty="0"/>
              <a:t> الله</a:t>
            </a:r>
            <a:r>
              <a:rPr lang="ar-SA" dirty="0"/>
              <a:t>ِ</a:t>
            </a:r>
            <a:r>
              <a:rPr lang="ar-KW" dirty="0"/>
              <a:t> م</a:t>
            </a:r>
            <a:r>
              <a:rPr lang="ar-SA" dirty="0"/>
              <a:t>ِ</a:t>
            </a:r>
            <a:r>
              <a:rPr lang="ar-KW" dirty="0"/>
              <a:t>ـن ف</a:t>
            </a:r>
            <a:r>
              <a:rPr lang="ar-SA" dirty="0"/>
              <a:t>َ</a:t>
            </a:r>
            <a:r>
              <a:rPr lang="ar-KW" dirty="0"/>
              <a:t>ـمـي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No! No! Never! Shall I use The Words of God in vain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Lā</a:t>
            </a:r>
            <a:r>
              <a:rPr lang="en-US" dirty="0"/>
              <a:t>! </a:t>
            </a:r>
            <a:r>
              <a:rPr lang="en-US" dirty="0" err="1"/>
              <a:t>Lā</a:t>
            </a:r>
            <a:r>
              <a:rPr lang="en-US" dirty="0"/>
              <a:t>! ‛Abadan! </a:t>
            </a:r>
            <a:br>
              <a:rPr lang="ar-KW" dirty="0"/>
            </a:br>
            <a:r>
              <a:rPr lang="en-US" dirty="0"/>
              <a:t>Lan </a:t>
            </a:r>
            <a:r>
              <a:rPr lang="en-US" dirty="0" err="1"/>
              <a:t>Yasquṭa</a:t>
            </a:r>
            <a:r>
              <a:rPr lang="en-US" dirty="0"/>
              <a:t> </a:t>
            </a:r>
            <a:r>
              <a:rPr lang="en-US" dirty="0" err="1"/>
              <a:t>Kalāmu</a:t>
            </a:r>
            <a:r>
              <a:rPr lang="en-US" dirty="0"/>
              <a:t> </a:t>
            </a:r>
            <a:r>
              <a:rPr lang="en-US" dirty="0" err="1"/>
              <a:t>Llāhi</a:t>
            </a:r>
            <a:r>
              <a:rPr lang="en-US" dirty="0"/>
              <a:t> M</a:t>
            </a:r>
            <a:r>
              <a:rPr lang="en-GB" dirty="0" err="1"/>
              <a:t>i</a:t>
            </a:r>
            <a:r>
              <a:rPr lang="en-US" dirty="0"/>
              <a:t>n </a:t>
            </a:r>
            <a:r>
              <a:rPr lang="en-US" dirty="0" err="1"/>
              <a:t>Famī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3322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686</TotalTime>
  <Words>1016</Words>
  <Application>Microsoft Office PowerPoint</Application>
  <PresentationFormat>Widescreen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5_Office Theme</vt:lpstr>
      <vt:lpstr>لَــن يَـسـقُـطَ كـلامُ اللـهِ مِـن فَـمـي</vt:lpstr>
      <vt:lpstr>لَــن يَــســقُــطَ كَــلامُ اللهِ مِــن فَــمــي  حَــتَّــى وَلَــو جُــرِّبْــتُ أَلــفَ مَــرَّة</vt:lpstr>
      <vt:lpstr>فَالـتَّـجْــرِبَـة تُــنـعِــشُ إيــمـانـي فـي دَمـي  وَتَــمُــدُّني بِـقُــوَّةٍ لإرادَتــي الحُــرَّة</vt:lpstr>
      <vt:lpstr>لا! لا! أَبَـدًا! لَـن يَـسـقُـطَ كَـلامُ اللهِ مِـن فَـمـي </vt:lpstr>
      <vt:lpstr>سَــأسْــجُــدُ شــاكِــرًا ..  مُــقــتَــبِــلاً مَــضــايِــقــي عَــن قَــرار</vt:lpstr>
      <vt:lpstr>لِأنَّ الضِّــيــقَ يُــوَلِّـــدُ فِــيَّ صَــبْــرًا والصَّــبْــرُ يُــوَلِّـــدُ الاخْــتِــبــار</vt:lpstr>
      <vt:lpstr>والاخْـــتِــبــار يُــوَلِّــدُ فِــيَّ الرَّجــاء والرَّجــاءُ يَــتَــحَــدَّى الانْــتِــظــار</vt:lpstr>
      <vt:lpstr>لِأنَّ مَــحَــبَّــةَ اللَّـهِ أُفــيــضَــت بِـالرُّوحِ القُـدُسِ فــي قَــلــبــي وَدَمــي</vt:lpstr>
      <vt:lpstr>لا! لا! أَبَـدًا! لَـن يَـسـقُـطَ كَـلامُ اللهِ مِـن فَـمـي </vt:lpstr>
      <vt:lpstr>لَــن يَــســقُــطَ كَــلامُ اللهِ مِــن فَــمــي  حَــتَّــى وَلَــو جُــرِّبْــتُ أَلــفَ مَــرَّة</vt:lpstr>
      <vt:lpstr>فَالـتَّـجْــرِبَـة تُــنـعِــشُ إيــمـانـي فـي دَمـي  وَتَــمُــدُّني بِـقُــوَّةٍ لإرادَتــي الحُــرَّة</vt:lpstr>
      <vt:lpstr>لا! لا! أَبَـدًا! لَـن يَـسـقُـطَ كَـلامُ اللهِ مِـن فَـمـي </vt:lpstr>
      <vt:lpstr>بِــمَــشــيــئَــةِ الــلَّــهِ أُسَــلِّـــمُ سَــأكــونُ بــارًّا فــي الإيــمــانِ</vt:lpstr>
      <vt:lpstr>بِـــوِلادَتـــي الجَـــديـــدةِ أَنْـــعَـــمُ مَـــدَى الأَيَّـــامِ والـــزَّمـــانِ</vt:lpstr>
      <vt:lpstr>لِـصَـلـيـبـي سَــأَبْــقــى أَبْــتَــسِــمُ بِــنَــغَــمٍ شَــجِــيِّ الأَلــحــانِ</vt:lpstr>
      <vt:lpstr>بِــنَــشــيــدي، شُــكْــري أُرَنِّـــمُ  وَأَمــزُجُ فــي حُــبِّــي أَلَــمــي</vt:lpstr>
      <vt:lpstr>لا! لا! أَبَـدًا! لَـن يَـسـقُـطَ كَـلامُ اللهِ مِـن فَـمـي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2025-09-13T08:32:39Z</dcterms:modified>
  <cp:category/>
</cp:coreProperties>
</file>