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77" r:id="rId4"/>
    <p:sldId id="258" r:id="rId5"/>
    <p:sldId id="278" r:id="rId6"/>
    <p:sldId id="259" r:id="rId7"/>
    <p:sldId id="279" r:id="rId8"/>
    <p:sldId id="260" r:id="rId9"/>
    <p:sldId id="280" r:id="rId10"/>
    <p:sldId id="281" r:id="rId11"/>
    <p:sldId id="282" r:id="rId12"/>
    <p:sldId id="283" r:id="rId13"/>
    <p:sldId id="284" r:id="rId14"/>
    <p:sldId id="261" r:id="rId15"/>
    <p:sldId id="289" r:id="rId16"/>
    <p:sldId id="291" r:id="rId17"/>
    <p:sldId id="292" r:id="rId18"/>
    <p:sldId id="285" r:id="rId19"/>
    <p:sldId id="286" r:id="rId20"/>
    <p:sldId id="287" r:id="rId21"/>
    <p:sldId id="28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652"/>
  </p:normalViewPr>
  <p:slideViewPr>
    <p:cSldViewPr snapToGrid="0" snapToObjects="1">
      <p:cViewPr varScale="1">
        <p:scale>
          <a:sx n="90" d="100"/>
          <a:sy n="90" d="100"/>
        </p:scale>
        <p:origin x="1032" y="20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3/31/19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3/31/19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38550" y="5010024"/>
            <a:ext cx="4088217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/>
              <a:t>تلحين</a:t>
            </a:r>
            <a:r>
              <a:rPr lang="ar-SA" sz="3200" b="0" dirty="0"/>
              <a:t>:</a:t>
            </a:r>
            <a:r>
              <a:rPr lang="ar-KW" sz="3200" b="0" dirty="0"/>
              <a:t> </a:t>
            </a:r>
            <a:r>
              <a:rPr lang="en-US" sz="3200" b="0" dirty="0"/>
              <a:t>Pergolesi</a:t>
            </a:r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38550" y="5549743"/>
            <a:ext cx="4088217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: Pergolesi</a:t>
            </a: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67050" y="5010024"/>
            <a:ext cx="548640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</a:t>
            </a:r>
            <a:r>
              <a:rPr lang="en-US" sz="3200" b="0" dirty="0"/>
              <a:t> </a:t>
            </a:r>
            <a:r>
              <a:rPr lang="ar-KW" sz="3200" b="0" dirty="0"/>
              <a:t> م. ميشيل حايك</a:t>
            </a:r>
            <a:endParaRPr lang="ar-SA" sz="3200" b="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50" y="5549743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Mgr. </a:t>
            </a:r>
            <a:r>
              <a:rPr lang="en-US" sz="3200" dirty="0" err="1">
                <a:effectLst/>
              </a:rPr>
              <a:t>Micheal</a:t>
            </a:r>
            <a:r>
              <a:rPr lang="en-US" sz="3200" dirty="0">
                <a:effectLst/>
              </a:rPr>
              <a:t> Hayek</a:t>
            </a: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900" y="6090075"/>
            <a:ext cx="548640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Mgr.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Micheal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Hayek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169330" y="6090078"/>
            <a:ext cx="4088217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Pergolesi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4800" dirty="0" err="1"/>
              <a:t>وا</a:t>
            </a:r>
            <a:r>
              <a:rPr lang="ar-KW" sz="4800" dirty="0"/>
              <a:t> حَــبــيــبــــي</a:t>
            </a:r>
            <a:endParaRPr lang="en-US" sz="48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836187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Oh My Beloved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1050791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Wā</a:t>
            </a:r>
            <a:r>
              <a:rPr lang="en-US" sz="4800" dirty="0"/>
              <a:t> </a:t>
            </a:r>
            <a:r>
              <a:rPr lang="en-US" sz="4800" dirty="0" err="1"/>
              <a:t>Ḥabībī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الـمَـــوْتُ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فَـــتَـــسَــلَّــمْــنــا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 we were gifted life </a:t>
            </a:r>
            <a:br>
              <a:rPr lang="en-US" dirty="0"/>
            </a:br>
            <a:r>
              <a:rPr lang="en-US" dirty="0"/>
              <a:t>from Your Hands’ Wounds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Jerāḥāti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41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كُــــلُّ مَـــيْـــتٍ عـــادَ حَــــيًّـــا </a:t>
            </a:r>
            <a:br>
              <a:rPr lang="ar-KW" dirty="0"/>
            </a:br>
            <a:r>
              <a:rPr lang="ar-KW" dirty="0"/>
              <a:t>والْــتَـــقَـــى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dead had been revived </a:t>
            </a:r>
            <a:br>
              <a:rPr lang="en-US" dirty="0"/>
            </a:br>
            <a:r>
              <a:rPr lang="en-US" dirty="0"/>
              <a:t>And all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8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يَـــومَ أَبْـــطَــلْـــتَ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0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 حُــــبٍّ قَــــد تَـــفـــانــــى </a:t>
            </a:r>
            <a:br>
              <a:rPr lang="ar-KW" dirty="0"/>
            </a:br>
            <a:r>
              <a:rPr lang="ar-KW" dirty="0"/>
              <a:t>مِــثْــــلُ هـــذا فــي حَــبــيــب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Is there such a sacrificial Love for any beloved?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Tafānā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Mithlu</a:t>
            </a:r>
            <a:r>
              <a:rPr lang="en-US" dirty="0"/>
              <a:t> </a:t>
            </a:r>
            <a:r>
              <a:rPr lang="en-US" dirty="0" err="1"/>
              <a:t>Hādhā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78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أيُّ رَبٍّ قَـــــد تَــجَــلَّـــى </a:t>
            </a:r>
            <a:br>
              <a:rPr lang="ar-KW" dirty="0"/>
            </a:br>
            <a:r>
              <a:rPr lang="ar-KW" dirty="0"/>
              <a:t>مَـــجْـــدُهُ فَـــوقَ الـصَّــلــيــب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Is there any Lord who’s Glory </a:t>
            </a:r>
            <a:br>
              <a:rPr lang="en-US" dirty="0"/>
            </a:br>
            <a:r>
              <a:rPr lang="en-US" dirty="0"/>
              <a:t>was manifested at The Cross?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Rabben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Majduhu</a:t>
            </a:r>
            <a:r>
              <a:rPr lang="en-US" dirty="0"/>
              <a:t> </a:t>
            </a:r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6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دَهْـــشَـــةً بَــيْـــنَ الــبَــرايـــا </a:t>
            </a:r>
            <a:br>
              <a:rPr lang="ar-KW" dirty="0"/>
            </a:br>
            <a:r>
              <a:rPr lang="ar-KW" dirty="0"/>
              <a:t>عَـــجَــبًــا عِـــنْـــدَ الــشُّـعـــوب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Astonishment amongst men </a:t>
            </a:r>
            <a:br>
              <a:rPr lang="en-US" dirty="0"/>
            </a:br>
            <a:r>
              <a:rPr lang="en-US" dirty="0"/>
              <a:t>Wonder amongst nations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Dahshatan</a:t>
            </a:r>
            <a:r>
              <a:rPr lang="en-US" dirty="0"/>
              <a:t> </a:t>
            </a:r>
            <a:r>
              <a:rPr lang="en-US" dirty="0" err="1"/>
              <a:t>Baynal</a:t>
            </a:r>
            <a:r>
              <a:rPr lang="en-US" dirty="0"/>
              <a:t> </a:t>
            </a:r>
            <a:r>
              <a:rPr lang="en-US" dirty="0" err="1"/>
              <a:t>Barāyā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ʻAjaban</a:t>
            </a:r>
            <a:r>
              <a:rPr lang="en-US" dirty="0"/>
              <a:t> </a:t>
            </a: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Shu‘ūb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68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وَهْـــوَ فـــي الـبـيـعَـةِ حَــقٌّ </a:t>
            </a:r>
            <a:br>
              <a:rPr lang="ar-KW" dirty="0"/>
            </a:br>
            <a:r>
              <a:rPr lang="ar-KW" dirty="0"/>
              <a:t>وَسَـــــــلامٌ وَلِــــقــــــاء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Yet He is The Truth, Peace and Fellowship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Bīʻati</a:t>
            </a:r>
            <a:r>
              <a:rPr lang="en-US" dirty="0"/>
              <a:t> </a:t>
            </a:r>
            <a:r>
              <a:rPr lang="en-US" dirty="0" err="1"/>
              <a:t>Ḥaqqon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waSalāmon</a:t>
            </a:r>
            <a:r>
              <a:rPr lang="en-US" dirty="0"/>
              <a:t> </a:t>
            </a:r>
            <a:r>
              <a:rPr lang="en-US" dirty="0" err="1"/>
              <a:t>waLiqā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410482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الـمَـــوْتُ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71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فَـــتَـــسَــلَّــمْــنــا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 we were gifted life </a:t>
            </a:r>
            <a:br>
              <a:rPr lang="en-US" dirty="0"/>
            </a:br>
            <a:r>
              <a:rPr lang="en-US" dirty="0"/>
              <a:t>from Your Hands’ Wounds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Jerāḥāti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67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كُــــلُّ مَـــيْـــتٍ عـــادَ حَــــيًّـــا </a:t>
            </a:r>
            <a:br>
              <a:rPr lang="ar-KW" dirty="0"/>
            </a:br>
            <a:r>
              <a:rPr lang="ar-KW" dirty="0"/>
              <a:t>والْــتَـــقَـــى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dead had been revived </a:t>
            </a:r>
            <a:br>
              <a:rPr lang="en-US" dirty="0"/>
            </a:br>
            <a:r>
              <a:rPr lang="en-US" dirty="0"/>
              <a:t>And all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29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يَـــومَ أَبْـــطَــلْـــتَ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6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قـــــادَكَ الــحُــــبُّ إِلَـــــيَّ </a:t>
            </a:r>
            <a:br>
              <a:rPr lang="ar-KW" dirty="0"/>
            </a:br>
            <a:r>
              <a:rPr lang="ar-KW" dirty="0"/>
              <a:t>فَـــتَـــقَـــلَّـــدْتَ  الــصَّــلــيــب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Mere Love guided You to me </a:t>
            </a:r>
            <a:br>
              <a:rPr lang="en-US" dirty="0"/>
            </a:br>
            <a:r>
              <a:rPr lang="en-US" dirty="0"/>
              <a:t>So You held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Qādakal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‛</a:t>
            </a:r>
            <a:r>
              <a:rPr lang="en-US" dirty="0" err="1"/>
              <a:t>Elayya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faTaqalladta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86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وَتَــحَـــمَّـــلْـــتَ لأَجْـــلـــــي </a:t>
            </a:r>
            <a:br>
              <a:rPr lang="ar-KW" dirty="0"/>
            </a:br>
            <a:r>
              <a:rPr lang="ar-KW" dirty="0"/>
              <a:t>غَــصَّــةَ الـمَـــوْتِ الــرَّهــيـــب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bore for me the heartbreaking terrible death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waTaḥammalta</a:t>
            </a:r>
            <a:r>
              <a:rPr lang="en-US" dirty="0"/>
              <a:t> </a:t>
            </a:r>
            <a:r>
              <a:rPr lang="en-US" dirty="0" err="1"/>
              <a:t>li‛Ajlī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Ghaṣṣatal</a:t>
            </a:r>
            <a:r>
              <a:rPr lang="en-US" dirty="0"/>
              <a:t> </a:t>
            </a:r>
            <a:r>
              <a:rPr lang="en-US" dirty="0" err="1"/>
              <a:t>Mawti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7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C7001-55A3-4C5E-80F8-AE36675F8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لَـــيْـــتَـــنـــي أَقْـــضـــي حَــيــاتــي </a:t>
            </a:r>
            <a:br>
              <a:rPr lang="ar-KW" dirty="0"/>
            </a:br>
            <a:r>
              <a:rPr lang="ar-KW" dirty="0"/>
              <a:t>أُهْـــرِقُ الــعُـــمْـــرَ سَــكــيــــــب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538078-81AA-47EA-8B9F-89505CE4AD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wish I could spend my life </a:t>
            </a:r>
            <a:br>
              <a:rPr lang="en-US" dirty="0"/>
            </a:br>
            <a:r>
              <a:rPr lang="en-US" dirty="0"/>
              <a:t>Devoting my days following Your Commandments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8DA489-9044-4E06-8AE0-AE4530CB40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Laytanī</a:t>
            </a:r>
            <a:r>
              <a:rPr lang="en-US" dirty="0"/>
              <a:t> ‛</a:t>
            </a:r>
            <a:r>
              <a:rPr lang="en-US" dirty="0" err="1"/>
              <a:t>Aqḍī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Uhriqul</a:t>
            </a:r>
            <a:r>
              <a:rPr lang="en-US" dirty="0"/>
              <a:t> </a:t>
            </a:r>
            <a:r>
              <a:rPr lang="en-US" dirty="0" err="1"/>
              <a:t>ʻUmra</a:t>
            </a:r>
            <a:r>
              <a:rPr lang="en-US" dirty="0"/>
              <a:t> </a:t>
            </a:r>
            <a:r>
              <a:rPr lang="en-US" dirty="0" err="1"/>
              <a:t>Sakīb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4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F2492-EA4F-4B96-8B08-C8BCB71CB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فـــي وَصــايـــاكَ وَأَحْـــيـــا </a:t>
            </a:r>
            <a:br>
              <a:rPr lang="ar-KW" dirty="0"/>
            </a:br>
            <a:r>
              <a:rPr lang="ar-KW" dirty="0"/>
              <a:t>بَـــيْـــنَ أَسْـــــرارِ الـــفِــــداء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3BA73F-BAF2-46D7-AA5E-F9C57DA7F3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live understanding more </a:t>
            </a:r>
            <a:br>
              <a:rPr lang="en-US" dirty="0"/>
            </a:br>
            <a:r>
              <a:rPr lang="en-US" dirty="0"/>
              <a:t>Your Sacrificial Redemption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4FD291-8CCA-42FD-88E6-01486F19BF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Waṣāyāka</a:t>
            </a:r>
            <a:r>
              <a:rPr lang="en-US" dirty="0"/>
              <a:t> </a:t>
            </a:r>
            <a:r>
              <a:rPr lang="en-US" dirty="0" err="1"/>
              <a:t>wa‛Aḥyā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Bayna</a:t>
            </a:r>
            <a:r>
              <a:rPr lang="en-US" dirty="0"/>
              <a:t> ‛</a:t>
            </a:r>
            <a:r>
              <a:rPr lang="en-US" dirty="0" err="1"/>
              <a:t>Asrārel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1098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الـمَـــوْتُ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09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فَـــتَـــسَــلَّــمْــنــا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 we were gifted life </a:t>
            </a:r>
            <a:br>
              <a:rPr lang="en-US" dirty="0"/>
            </a:br>
            <a:r>
              <a:rPr lang="en-US" dirty="0"/>
              <a:t>from Your Hands’ Wounds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Jerāḥāti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16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كُــــلُّ مَـــيْـــتٍ عـــادَ حَــــيًّـــا </a:t>
            </a:r>
            <a:br>
              <a:rPr lang="ar-KW" dirty="0"/>
            </a:br>
            <a:r>
              <a:rPr lang="ar-KW" dirty="0"/>
              <a:t>والْــتَـــقَـــى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dead had been revived </a:t>
            </a:r>
            <a:br>
              <a:rPr lang="en-US" dirty="0"/>
            </a:br>
            <a:r>
              <a:rPr lang="en-US" dirty="0"/>
              <a:t>And all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42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يَـــومَ أَبْـــطَــلْـــتَ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90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</TotalTime>
  <Words>312</Words>
  <Application>Microsoft Macintosh PowerPoint</Application>
  <PresentationFormat>Widescreen</PresentationFormat>
  <Paragraphs>70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 Theme</vt:lpstr>
      <vt:lpstr>وا حَــبــيــبــــي</vt:lpstr>
      <vt:lpstr>وا حَـبـيـبـي .. وا حَـبـيـبـي  سُـــلِّـــمَ الـمَـــوْتُ إِلَـــيــــك</vt:lpstr>
      <vt:lpstr>فَـــتَـــسَــلَّــمْــنــا حَـــيـــاةً  مِـــن جِـــراحـــاتِ يَــــدَيــــك</vt:lpstr>
      <vt:lpstr>كُــــلُّ مَـــيْـــتٍ عـــادَ حَــــيًّـــا  والْــتَـــقَـــى الــكُــــلُّ لَــدَيـــك</vt:lpstr>
      <vt:lpstr>يَـــومَ أَبْـــطَــلْـــتَ الــمَــنــايــا  بِــمَـــواعـــيـــدِ الــحَـــيــــاة</vt:lpstr>
      <vt:lpstr>أَيُّ حُــــبٍّ قَــــد تَـــفـــانــــى  مِــثْــــلُ هـــذا فــي حَــبــيــب </vt:lpstr>
      <vt:lpstr>أيُّ رَبٍّ قَـــــد تَــجَــلَّـــى  مَـــجْـــدُهُ فَـــوقَ الـصَّــلــيــب</vt:lpstr>
      <vt:lpstr>دَهْـــشَـــةً بَــيْـــنَ الــبَــرايـــا  عَـــجَــبًــا عِـــنْـــدَ الــشُّـعـــوب</vt:lpstr>
      <vt:lpstr>وَهْـــوَ فـــي الـبـيـعَـةِ حَــقٌّ  وَسَـــــــلامٌ وَلِــــقــــــاء</vt:lpstr>
      <vt:lpstr>وا حَـبـيـبـي .. وا حَـبـيـبـي  سُـــلِّـــمَ الـمَـــوْتُ إِلَـــيــــك</vt:lpstr>
      <vt:lpstr>فَـــتَـــسَــلَّــمْــنــا حَـــيـــاةً  مِـــن جِـــراحـــاتِ يَــــدَيــــك</vt:lpstr>
      <vt:lpstr>كُــــلُّ مَـــيْـــتٍ عـــادَ حَــــيًّـــا  والْــتَـــقَـــى الــكُــــلُّ لَــدَيـــك</vt:lpstr>
      <vt:lpstr>يَـــومَ أَبْـــطَــلْـــتَ الــمَــنــايــا  بِــمَـــواعـــيـــدِ الــحَـــيــــاة</vt:lpstr>
      <vt:lpstr>قـــــادَكَ الــحُــــبُّ إِلَـــــيَّ  فَـــتَـــقَـــلَّـــدْتَ  الــصَّــلــيــب</vt:lpstr>
      <vt:lpstr>وَتَــحَـــمَّـــلْـــتَ لأَجْـــلـــــي  غَــصَّــةَ الـمَـــوْتِ الــرَّهــيـــب</vt:lpstr>
      <vt:lpstr>لَـــيْـــتَـــنـــي أَقْـــضـــي حَــيــاتــي  أُهْـــرِقُ الــعُـــمْـــرَ سَــكــيــــــب</vt:lpstr>
      <vt:lpstr>فـــي وَصــايـــاكَ وَأَحْـــيـــا  بَـــيْـــنَ أَسْـــــرارِ الـــفِــــداء</vt:lpstr>
      <vt:lpstr>وا حَـبـيـبـي .. وا حَـبـيـبـي  سُـــلِّـــمَ الـمَـــوْتُ إِلَـــيــــك</vt:lpstr>
      <vt:lpstr>فَـــتَـــسَــلَّــمْــنــا حَـــيـــاةً  مِـــن جِـــراحـــاتِ يَــــدَيــــك</vt:lpstr>
      <vt:lpstr>كُــــلُّ مَـــيْـــتٍ عـــادَ حَــــيًّـــا  والْــتَـــقَـــى الــكُــــلُّ لَــدَيـــك</vt:lpstr>
      <vt:lpstr>يَـــومَ أَبْـــطَــلْـــتَ الــمَــنــايــا  بِــمَـــواعـــيـــدِ الــحَـــيــــاة</vt:lpstr>
    </vt:vector>
  </TitlesOfParts>
  <Company/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Microsoft Office User</cp:lastModifiedBy>
  <cp:revision>125</cp:revision>
  <dcterms:created xsi:type="dcterms:W3CDTF">2014-06-01T05:24:09Z</dcterms:created>
  <dcterms:modified xsi:type="dcterms:W3CDTF">2019-03-31T16:27:18Z</dcterms:modified>
  <cp:category/>
</cp:coreProperties>
</file>