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9"/>
  </p:notesMasterIdLst>
  <p:handoutMasterIdLst>
    <p:handoutMasterId r:id="rId20"/>
  </p:handoutMasterIdLst>
  <p:sldIdLst>
    <p:sldId id="350" r:id="rId2"/>
    <p:sldId id="265" r:id="rId3"/>
    <p:sldId id="273" r:id="rId4"/>
    <p:sldId id="274" r:id="rId5"/>
    <p:sldId id="276" r:id="rId6"/>
    <p:sldId id="277" r:id="rId7"/>
    <p:sldId id="283" r:id="rId8"/>
    <p:sldId id="275" r:id="rId9"/>
    <p:sldId id="278" r:id="rId10"/>
    <p:sldId id="284" r:id="rId11"/>
    <p:sldId id="279" r:id="rId12"/>
    <p:sldId id="280" r:id="rId13"/>
    <p:sldId id="285" r:id="rId14"/>
    <p:sldId id="281" r:id="rId15"/>
    <p:sldId id="282" r:id="rId16"/>
    <p:sldId id="286" r:id="rId17"/>
    <p:sldId id="349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44" d="100"/>
          <a:sy n="44" d="100"/>
        </p:scale>
        <p:origin x="36" y="109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28/09/2025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28/09/2025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0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/>
          <a:lstStyle/>
          <a:p>
            <a:r>
              <a:rPr lang="ar-SA" dirty="0"/>
              <a:t>إفتح ياربّ عيون شعبَك</a:t>
            </a:r>
            <a:r>
              <a:rPr lang="ar-LB" dirty="0"/>
              <a:t> </a:t>
            </a:r>
            <a:r>
              <a:rPr lang="ar-LB" sz="4000" dirty="0"/>
              <a:t>(</a:t>
            </a:r>
            <a:r>
              <a:rPr lang="ar-SA" sz="4000" dirty="0"/>
              <a:t>يا عالي يا قدّوس</a:t>
            </a:r>
            <a:r>
              <a:rPr lang="ar-LB" sz="4000" dirty="0"/>
              <a:t>)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87095"/>
            <a:ext cx="11887200" cy="1033462"/>
          </a:xfrm>
        </p:spPr>
        <p:txBody>
          <a:bodyPr>
            <a:noAutofit/>
          </a:bodyPr>
          <a:lstStyle/>
          <a:p>
            <a:r>
              <a:rPr lang="en-US" dirty="0"/>
              <a:t>Open the eyes of Your people Lord</a:t>
            </a:r>
          </a:p>
          <a:p>
            <a:r>
              <a:rPr lang="en-US" sz="3200" dirty="0"/>
              <a:t>(You are Holy and High Lord) 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Eftaḥ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‘</a:t>
            </a:r>
            <a:r>
              <a:rPr lang="en-US" dirty="0" err="1"/>
              <a:t>Yūn</a:t>
            </a:r>
            <a:r>
              <a:rPr lang="en-US" dirty="0"/>
              <a:t> </a:t>
            </a:r>
            <a:r>
              <a:rPr lang="en-US" dirty="0" err="1"/>
              <a:t>Sha’bak</a:t>
            </a:r>
            <a:r>
              <a:rPr lang="en-US" dirty="0"/>
              <a:t> </a:t>
            </a:r>
            <a:r>
              <a:rPr lang="en-US" sz="3200" dirty="0"/>
              <a:t>(</a:t>
            </a:r>
            <a:r>
              <a:rPr lang="en-US" sz="3200" dirty="0" err="1"/>
              <a:t>Yā</a:t>
            </a:r>
            <a:r>
              <a:rPr lang="en-US" sz="3200" dirty="0"/>
              <a:t> `</a:t>
            </a:r>
            <a:r>
              <a:rPr lang="en-US" sz="3200" dirty="0" err="1"/>
              <a:t>Ālī</a:t>
            </a:r>
            <a:r>
              <a:rPr lang="en-US" sz="3200" dirty="0"/>
              <a:t> </a:t>
            </a:r>
            <a:r>
              <a:rPr lang="en-US" sz="3200" dirty="0" err="1"/>
              <a:t>Yā</a:t>
            </a:r>
            <a:r>
              <a:rPr lang="en-US" sz="3200" dirty="0"/>
              <a:t> ‘</a:t>
            </a:r>
            <a:r>
              <a:rPr lang="en-US" sz="3200" dirty="0" err="1"/>
              <a:t>Uddūs</a:t>
            </a:r>
            <a:r>
              <a:rPr lang="en-US" sz="3200" dirty="0"/>
              <a:t>)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30CCAB-CBCA-6803-8D6A-65A3ACB99C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</p:spPr>
        <p:txBody>
          <a:bodyPr/>
          <a:lstStyle/>
          <a:p>
            <a:r>
              <a:rPr lang="en-US" dirty="0"/>
              <a:t>Lyrics &amp; Music by: Bahgat Adly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0C654B8-4087-8DA4-A7BE-F32DFDCEABB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Bahgat Adly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1A91461-FFF5-50F2-21F2-212C3F57967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</p:spPr>
        <p:txBody>
          <a:bodyPr/>
          <a:lstStyle/>
          <a:p>
            <a:r>
              <a:rPr lang="ar-SA" dirty="0"/>
              <a:t>كلمات وتلحين :بهجت عدلي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إفتح ياربّ عيون شعبَك يشـوفَك إنتَ ويسمَعْلَك</a:t>
            </a:r>
            <a:br>
              <a:rPr lang="ar-KW" dirty="0"/>
            </a:br>
            <a:r>
              <a:rPr lang="ar-KW" dirty="0"/>
              <a:t>تغفـِـرْ خطايا ويرجَعْ لَكْ وعَ الخطايا يدوسْ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Open the eyes of Your people Lord </a:t>
            </a:r>
            <a:br>
              <a:rPr lang="en-US" dirty="0"/>
            </a:br>
            <a:r>
              <a:rPr lang="en-US" dirty="0"/>
              <a:t>So that they may see You and listen to You</a:t>
            </a:r>
            <a:br>
              <a:rPr lang="en-US" dirty="0"/>
            </a:br>
            <a:r>
              <a:rPr lang="en-US" dirty="0" err="1"/>
              <a:t>You</a:t>
            </a:r>
            <a:r>
              <a:rPr lang="en-US" dirty="0"/>
              <a:t> will forgive their sins and they will return to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Eftaḥ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‘</a:t>
            </a:r>
            <a:r>
              <a:rPr lang="en-US" dirty="0" err="1"/>
              <a:t>Yūn</a:t>
            </a:r>
            <a:r>
              <a:rPr lang="en-US" dirty="0"/>
              <a:t> </a:t>
            </a:r>
            <a:r>
              <a:rPr lang="en-US" dirty="0" err="1"/>
              <a:t>Sha’bak</a:t>
            </a:r>
            <a:r>
              <a:rPr lang="en-US" dirty="0"/>
              <a:t> </a:t>
            </a:r>
            <a:r>
              <a:rPr lang="en-US" dirty="0" err="1"/>
              <a:t>Yishūfak</a:t>
            </a:r>
            <a:r>
              <a:rPr lang="en-US" dirty="0"/>
              <a:t> </a:t>
            </a:r>
            <a:r>
              <a:rPr lang="en-US" dirty="0" err="1"/>
              <a:t>Inta</a:t>
            </a:r>
            <a:r>
              <a:rPr lang="en-US" dirty="0"/>
              <a:t> </a:t>
            </a:r>
            <a:r>
              <a:rPr lang="en-US" dirty="0" err="1"/>
              <a:t>wYisma`lak</a:t>
            </a:r>
            <a:r>
              <a:rPr lang="en-US" dirty="0"/>
              <a:t> </a:t>
            </a:r>
          </a:p>
          <a:p>
            <a:r>
              <a:rPr lang="en-US" dirty="0" err="1"/>
              <a:t>Tighfir</a:t>
            </a:r>
            <a:r>
              <a:rPr lang="en-US" dirty="0"/>
              <a:t> </a:t>
            </a:r>
            <a:r>
              <a:rPr lang="en-US" dirty="0" err="1"/>
              <a:t>Khaṭāyā</a:t>
            </a:r>
            <a:r>
              <a:rPr lang="en-US" dirty="0"/>
              <a:t> </a:t>
            </a:r>
            <a:r>
              <a:rPr lang="en-US" dirty="0" err="1"/>
              <a:t>wYirga`lak</a:t>
            </a:r>
            <a:r>
              <a:rPr lang="en-US" dirty="0"/>
              <a:t> </a:t>
            </a:r>
            <a:r>
              <a:rPr lang="en-US" dirty="0" err="1"/>
              <a:t>w`Al</a:t>
            </a:r>
            <a:r>
              <a:rPr lang="en-US" dirty="0"/>
              <a:t> </a:t>
            </a:r>
            <a:r>
              <a:rPr lang="en-US" dirty="0" err="1"/>
              <a:t>Khaṭāyā</a:t>
            </a:r>
            <a:r>
              <a:rPr lang="en-US" dirty="0"/>
              <a:t> </a:t>
            </a:r>
            <a:r>
              <a:rPr lang="en-US" dirty="0" err="1"/>
              <a:t>Ydūs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11BE6-8EB5-9581-070D-FE0D951D0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en-US" dirty="0" err="1"/>
              <a:t>وان</a:t>
            </a:r>
            <a:r>
              <a:rPr lang="en-US" dirty="0"/>
              <a:t> </a:t>
            </a:r>
            <a:r>
              <a:rPr lang="en-US" dirty="0" err="1"/>
              <a:t>كان</a:t>
            </a:r>
            <a:r>
              <a:rPr lang="en-US" dirty="0"/>
              <a:t> </a:t>
            </a: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dirty="0" err="1"/>
              <a:t>و</a:t>
            </a:r>
            <a:r>
              <a:rPr lang="ar-SA" dirty="0"/>
              <a:t>َسْطينا</a:t>
            </a:r>
            <a:r>
              <a:rPr lang="en-US" dirty="0"/>
              <a:t> </a:t>
            </a:r>
            <a:r>
              <a:rPr lang="en-US" dirty="0" err="1"/>
              <a:t>حرام</a:t>
            </a:r>
            <a:r>
              <a:rPr lang="ar-SA" dirty="0"/>
              <a:t>ْ</a:t>
            </a:r>
            <a:r>
              <a:rPr lang="en-US" dirty="0"/>
              <a:t> </a:t>
            </a:r>
            <a:r>
              <a:rPr lang="en-US" dirty="0" err="1"/>
              <a:t>و</a:t>
            </a:r>
            <a:r>
              <a:rPr lang="ar-SA" dirty="0"/>
              <a:t>قدَّام</a:t>
            </a:r>
            <a:r>
              <a:rPr lang="en-US" dirty="0"/>
              <a:t> </a:t>
            </a:r>
            <a:r>
              <a:rPr lang="en-US" dirty="0" err="1"/>
              <a:t>عدوّ</a:t>
            </a:r>
            <a:r>
              <a:rPr lang="ar-SA" dirty="0"/>
              <a:t>ِ</a:t>
            </a:r>
            <a:r>
              <a:rPr lang="en-US" dirty="0" err="1"/>
              <a:t>نا</a:t>
            </a:r>
            <a:r>
              <a:rPr lang="en-US" dirty="0"/>
              <a:t> </a:t>
            </a:r>
            <a:r>
              <a:rPr lang="en-US" dirty="0" err="1"/>
              <a:t>انهزام</a:t>
            </a:r>
            <a:br>
              <a:rPr lang="en-US" dirty="0"/>
            </a:br>
            <a:r>
              <a:rPr lang="en-US" dirty="0" err="1"/>
              <a:t>إكشف</a:t>
            </a:r>
            <a:r>
              <a:rPr lang="ar-SA" dirty="0"/>
              <a:t>ْ</a:t>
            </a:r>
            <a:r>
              <a:rPr lang="en-US" dirty="0"/>
              <a:t> </a:t>
            </a:r>
            <a:r>
              <a:rPr lang="en-US" dirty="0" err="1"/>
              <a:t>لنا</a:t>
            </a:r>
            <a:r>
              <a:rPr lang="en-US" dirty="0"/>
              <a:t> </a:t>
            </a:r>
            <a:r>
              <a:rPr lang="en-US" dirty="0" err="1"/>
              <a:t>فين</a:t>
            </a:r>
            <a:r>
              <a:rPr lang="en-US" dirty="0"/>
              <a:t> </a:t>
            </a:r>
            <a:r>
              <a:rPr lang="en-US" dirty="0" err="1"/>
              <a:t>هوّ</a:t>
            </a:r>
            <a:r>
              <a:rPr lang="ar-SA" dirty="0"/>
              <a:t>َ</a:t>
            </a:r>
            <a:r>
              <a:rPr lang="en-US" dirty="0"/>
              <a:t> </a:t>
            </a:r>
            <a:r>
              <a:rPr lang="en-US" dirty="0" err="1"/>
              <a:t>عخان</a:t>
            </a:r>
            <a:r>
              <a:rPr lang="en-US" dirty="0"/>
              <a:t> </a:t>
            </a:r>
            <a:r>
              <a:rPr lang="en-US" dirty="0" err="1"/>
              <a:t>واحفظنا</a:t>
            </a:r>
            <a:r>
              <a:rPr lang="en-US" dirty="0"/>
              <a:t> </a:t>
            </a:r>
            <a:r>
              <a:rPr lang="en-US" dirty="0" err="1"/>
              <a:t>م</a:t>
            </a:r>
            <a:r>
              <a:rPr lang="ar-SA" dirty="0"/>
              <a:t>ِ</a:t>
            </a:r>
            <a:r>
              <a:rPr lang="en-US" dirty="0"/>
              <a:t> </a:t>
            </a:r>
            <a:r>
              <a:rPr lang="en-US" dirty="0" err="1"/>
              <a:t>ال</a:t>
            </a:r>
            <a:r>
              <a:rPr lang="ar-SA" dirty="0"/>
              <a:t>لُّ</a:t>
            </a:r>
            <a:r>
              <a:rPr lang="en-US" dirty="0" err="1"/>
              <a:t>ص</a:t>
            </a:r>
            <a:r>
              <a:rPr lang="ar-SA" dirty="0" err="1"/>
              <a:t>وص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4AFD71-5DCF-D1E7-919B-78CCE99933D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And if the enemy is in our midst</a:t>
            </a:r>
          </a:p>
          <a:p>
            <a:r>
              <a:rPr lang="en-US" dirty="0"/>
              <a:t>Show us, and protect us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D4E860-CC22-1453-B8AC-3429A9C6094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winKān</a:t>
            </a:r>
            <a:r>
              <a:rPr lang="en-US" dirty="0"/>
              <a:t> </a:t>
            </a:r>
            <a:r>
              <a:rPr lang="en-US" dirty="0" err="1"/>
              <a:t>fīWaṣṭīnā</a:t>
            </a:r>
            <a:r>
              <a:rPr lang="en-US" dirty="0"/>
              <a:t> </a:t>
            </a:r>
            <a:r>
              <a:rPr lang="en-US" dirty="0" err="1"/>
              <a:t>Ḥarām</a:t>
            </a:r>
            <a:r>
              <a:rPr lang="en-US" dirty="0"/>
              <a:t> </a:t>
            </a:r>
            <a:r>
              <a:rPr lang="en-US" dirty="0" err="1"/>
              <a:t>we’Uddām</a:t>
            </a:r>
            <a:r>
              <a:rPr lang="en-US" dirty="0"/>
              <a:t> `</a:t>
            </a:r>
            <a:r>
              <a:rPr lang="en-US" dirty="0" err="1"/>
              <a:t>Aduwwinā</a:t>
            </a:r>
            <a:r>
              <a:rPr lang="en-US" dirty="0"/>
              <a:t> </a:t>
            </a:r>
            <a:r>
              <a:rPr lang="en-US" dirty="0" err="1"/>
              <a:t>Nhizām</a:t>
            </a:r>
            <a:endParaRPr lang="en-US" dirty="0"/>
          </a:p>
          <a:p>
            <a:r>
              <a:rPr lang="en-US" dirty="0"/>
              <a:t>‘</a:t>
            </a:r>
            <a:r>
              <a:rPr lang="en-US" dirty="0" err="1"/>
              <a:t>Ekshef</a:t>
            </a:r>
            <a:r>
              <a:rPr lang="en-US" dirty="0"/>
              <a:t> </a:t>
            </a:r>
            <a:r>
              <a:rPr lang="en-US" dirty="0" err="1"/>
              <a:t>Linā</a:t>
            </a:r>
            <a:r>
              <a:rPr lang="en-US" dirty="0"/>
              <a:t> Fen </a:t>
            </a:r>
            <a:r>
              <a:rPr lang="en-US" dirty="0" err="1"/>
              <a:t>Huwwa</a:t>
            </a:r>
            <a:r>
              <a:rPr lang="en-US" dirty="0"/>
              <a:t> `</a:t>
            </a:r>
            <a:r>
              <a:rPr lang="en-US" dirty="0" err="1"/>
              <a:t>Akhān</a:t>
            </a:r>
            <a:r>
              <a:rPr lang="en-US" dirty="0"/>
              <a:t> </a:t>
            </a:r>
            <a:r>
              <a:rPr lang="en-US" dirty="0" err="1"/>
              <a:t>weḤfaẓnā</a:t>
            </a:r>
            <a:r>
              <a:rPr lang="en-US" dirty="0"/>
              <a:t> </a:t>
            </a:r>
            <a:r>
              <a:rPr lang="en-US" dirty="0" err="1"/>
              <a:t>meLluṣūṣ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94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1C65D7-A404-C358-28C3-201E26BC7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D14BC-6803-6B65-6F50-BF8BFB09B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يا عالي يا قدّوس يا خالق النفوس</a:t>
            </a:r>
            <a:br>
              <a:rPr lang="ar-SA" dirty="0"/>
            </a:br>
            <a:r>
              <a:rPr lang="ar-SA" dirty="0"/>
              <a:t>شعبك هنا واقف أمامَك </a:t>
            </a:r>
            <a:r>
              <a:rPr lang="ar-SA" dirty="0" err="1"/>
              <a:t>جايين</a:t>
            </a:r>
            <a:r>
              <a:rPr lang="ar-SA" dirty="0"/>
              <a:t> بهيبة قدام جلالك </a:t>
            </a:r>
            <a:br>
              <a:rPr lang="ar-SA" dirty="0"/>
            </a:br>
            <a:r>
              <a:rPr lang="ar-SA" dirty="0"/>
              <a:t>يا عالي يا قدّوس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2E6366-D2F1-A4D7-676F-B57295F0EC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are Holy, Lord and Creator of every soul</a:t>
            </a:r>
            <a:br>
              <a:rPr lang="en-US" dirty="0"/>
            </a:br>
            <a:r>
              <a:rPr lang="en-US" dirty="0"/>
              <a:t>Your people are standing before You </a:t>
            </a:r>
            <a:br>
              <a:rPr lang="en-US" dirty="0"/>
            </a:br>
            <a:r>
              <a:rPr lang="en-US" dirty="0"/>
              <a:t>To worship You and magnify Your holy name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084208-49CC-93AD-F57C-DC2B94B75F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`</a:t>
            </a:r>
            <a:r>
              <a:rPr lang="en-US" dirty="0" err="1"/>
              <a:t>Ālī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Uddūs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Khli’ </a:t>
            </a:r>
            <a:r>
              <a:rPr lang="en-US" dirty="0" err="1"/>
              <a:t>Nnufūs</a:t>
            </a:r>
            <a:r>
              <a:rPr lang="en-US" dirty="0"/>
              <a:t> </a:t>
            </a:r>
          </a:p>
          <a:p>
            <a:r>
              <a:rPr lang="en-US" dirty="0" err="1"/>
              <a:t>Sha`bak</a:t>
            </a:r>
            <a:r>
              <a:rPr lang="en-US" dirty="0"/>
              <a:t> </a:t>
            </a:r>
            <a:r>
              <a:rPr lang="en-US" dirty="0" err="1"/>
              <a:t>Hinā</a:t>
            </a:r>
            <a:r>
              <a:rPr lang="en-US" dirty="0"/>
              <a:t> </a:t>
            </a:r>
            <a:r>
              <a:rPr lang="en-US" dirty="0" err="1"/>
              <a:t>Wā’if</a:t>
            </a:r>
            <a:r>
              <a:rPr lang="en-US" dirty="0"/>
              <a:t> ‘</a:t>
            </a:r>
            <a:r>
              <a:rPr lang="en-US" dirty="0" err="1"/>
              <a:t>Amāmak</a:t>
            </a:r>
            <a:r>
              <a:rPr lang="en-US" dirty="0"/>
              <a:t> </a:t>
            </a:r>
            <a:r>
              <a:rPr lang="en-US" dirty="0" err="1"/>
              <a:t>Gayyīn</a:t>
            </a:r>
            <a:r>
              <a:rPr lang="en-US" dirty="0"/>
              <a:t> </a:t>
            </a:r>
            <a:r>
              <a:rPr lang="en-US" dirty="0" err="1"/>
              <a:t>biHeba</a:t>
            </a:r>
            <a:r>
              <a:rPr lang="en-US" dirty="0"/>
              <a:t> ‘Uddam </a:t>
            </a:r>
            <a:r>
              <a:rPr lang="en-US" dirty="0" err="1"/>
              <a:t>Jalālak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`</a:t>
            </a:r>
            <a:r>
              <a:rPr lang="en-US" dirty="0" err="1"/>
              <a:t>Ālī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Uddūs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31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3FA7A9-25F0-EC26-97F3-35922164BB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93DC3-0D8E-D163-C3BD-53FE16CC1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بالدمِّ شعبَكْ يتقدَّْس عمَلْ صَليبك يا مخلّص</a:t>
            </a:r>
            <a:br>
              <a:rPr lang="ar-SA" dirty="0"/>
            </a:br>
            <a:r>
              <a:rPr lang="ar-SA" dirty="0"/>
              <a:t>واحنا </a:t>
            </a:r>
            <a:r>
              <a:rPr lang="ar-SA" dirty="0" err="1"/>
              <a:t>جينالَك</a:t>
            </a:r>
            <a:r>
              <a:rPr lang="ar-SA" dirty="0"/>
              <a:t> نِتخصَّص شعبِ المسيح مفروز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C4F930-874C-3C8C-7DB7-6F82279748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sanctify Your people with Your blood  </a:t>
            </a:r>
            <a:br>
              <a:rPr lang="en-US" dirty="0"/>
            </a:br>
            <a:r>
              <a:rPr lang="en-US" dirty="0"/>
              <a:t>You finished the work on the cross </a:t>
            </a:r>
          </a:p>
          <a:p>
            <a:r>
              <a:rPr lang="en-US" dirty="0"/>
              <a:t>We come to You, chosen to be Your people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19D633-6561-6B62-BF86-1A19C8CE2A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biDammi</a:t>
            </a:r>
            <a:r>
              <a:rPr lang="en-US" dirty="0"/>
              <a:t> </a:t>
            </a:r>
            <a:r>
              <a:rPr lang="en-US" dirty="0" err="1"/>
              <a:t>Sha`bak</a:t>
            </a:r>
            <a:r>
              <a:rPr lang="en-US" dirty="0"/>
              <a:t> </a:t>
            </a:r>
            <a:r>
              <a:rPr lang="en-US" dirty="0" err="1"/>
              <a:t>Yet’addas</a:t>
            </a:r>
            <a:r>
              <a:rPr lang="en-US" dirty="0"/>
              <a:t> `Amal </a:t>
            </a:r>
            <a:r>
              <a:rPr lang="en-US" dirty="0" err="1"/>
              <a:t>Ṣalībak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Mokhalliṣ</a:t>
            </a:r>
            <a:r>
              <a:rPr lang="en-US" dirty="0"/>
              <a:t> </a:t>
            </a:r>
          </a:p>
          <a:p>
            <a:r>
              <a:rPr lang="en-US" dirty="0" err="1"/>
              <a:t>weḤna</a:t>
            </a:r>
            <a:r>
              <a:rPr lang="en-US" dirty="0"/>
              <a:t> </a:t>
            </a:r>
            <a:r>
              <a:rPr lang="en-US" dirty="0" err="1"/>
              <a:t>Gīnālak</a:t>
            </a:r>
            <a:r>
              <a:rPr lang="en-US" dirty="0"/>
              <a:t> </a:t>
            </a:r>
            <a:r>
              <a:rPr lang="en-US" dirty="0" err="1"/>
              <a:t>Nitkhaṣṣaṣ</a:t>
            </a:r>
            <a:r>
              <a:rPr lang="en-US" dirty="0"/>
              <a:t> </a:t>
            </a:r>
            <a:r>
              <a:rPr lang="en-US" dirty="0" err="1"/>
              <a:t>Sha`beL</a:t>
            </a:r>
            <a:r>
              <a:rPr lang="en-US" dirty="0"/>
              <a:t> Massīḥ </a:t>
            </a:r>
            <a:r>
              <a:rPr lang="en-US" dirty="0" err="1"/>
              <a:t>Mafrūz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660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C70207-8A0F-9303-CFF2-DF6793286A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D2E576-D4F5-643D-B851-7256CE716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وعشان كلامَك هوَّ الحقّ وغيرْ كلامَك ما هوش حقّْ</a:t>
            </a:r>
            <a:br>
              <a:rPr lang="ar-SA" dirty="0"/>
            </a:br>
            <a:r>
              <a:rPr lang="ar-SA" dirty="0" err="1"/>
              <a:t>هنرفُضُه</a:t>
            </a:r>
            <a:r>
              <a:rPr lang="ar-SA" dirty="0"/>
              <a:t> ونقلُّه لاء وبالوصايا نلوذ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E325B7-067D-0D3C-612B-D2CB65C0C8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Your word is the only Truth</a:t>
            </a:r>
          </a:p>
          <a:p>
            <a:r>
              <a:rPr lang="en-US" dirty="0"/>
              <a:t>We will reject everything else and will abide by Your commandments 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059BCC-3BCC-EF62-08AF-363D76C6371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We`Ashān</a:t>
            </a:r>
            <a:r>
              <a:rPr lang="en-US" dirty="0"/>
              <a:t> </a:t>
            </a:r>
            <a:r>
              <a:rPr lang="en-US" dirty="0" err="1"/>
              <a:t>Kalāmak</a:t>
            </a:r>
            <a:r>
              <a:rPr lang="en-US" dirty="0"/>
              <a:t> </a:t>
            </a:r>
            <a:r>
              <a:rPr lang="en-US" dirty="0" err="1"/>
              <a:t>HuwwaL</a:t>
            </a:r>
            <a:r>
              <a:rPr lang="en-US" dirty="0"/>
              <a:t> </a:t>
            </a:r>
            <a:r>
              <a:rPr lang="en-US" dirty="0" err="1"/>
              <a:t>Ḥa</a:t>
            </a:r>
            <a:r>
              <a:rPr lang="en-US" dirty="0"/>
              <a:t>’</a:t>
            </a:r>
          </a:p>
          <a:p>
            <a:r>
              <a:rPr lang="en-US" dirty="0" err="1"/>
              <a:t>weGher</a:t>
            </a:r>
            <a:r>
              <a:rPr lang="en-US" dirty="0"/>
              <a:t> </a:t>
            </a:r>
            <a:r>
              <a:rPr lang="en-US" dirty="0" err="1"/>
              <a:t>Kalāmak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Hūsh</a:t>
            </a:r>
            <a:r>
              <a:rPr lang="en-US" dirty="0"/>
              <a:t> </a:t>
            </a:r>
            <a:r>
              <a:rPr lang="en-US" dirty="0" err="1"/>
              <a:t>Ḥa</a:t>
            </a:r>
            <a:r>
              <a:rPr lang="en-US" dirty="0"/>
              <a:t>’</a:t>
            </a:r>
          </a:p>
          <a:p>
            <a:r>
              <a:rPr lang="en-US" dirty="0" err="1"/>
              <a:t>haNorfudū</a:t>
            </a:r>
            <a:r>
              <a:rPr lang="en-US" dirty="0"/>
              <a:t> </a:t>
            </a:r>
            <a:r>
              <a:rPr lang="en-US" dirty="0" err="1"/>
              <a:t>wN’ollū</a:t>
            </a:r>
            <a:r>
              <a:rPr lang="en-US" dirty="0"/>
              <a:t> La’ </a:t>
            </a:r>
            <a:r>
              <a:rPr lang="en-US" dirty="0" err="1"/>
              <a:t>wbilWaṣāyā</a:t>
            </a:r>
            <a:r>
              <a:rPr lang="en-US" dirty="0"/>
              <a:t> </a:t>
            </a:r>
            <a:r>
              <a:rPr lang="en-US" dirty="0" err="1"/>
              <a:t>Nlūẓ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93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535840-477B-57DA-8C25-267607BE1B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2CCA6-CB59-9449-0233-D2D2EEC9B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يا عالي يا قدّوس يا خالق النفوس</a:t>
            </a:r>
            <a:br>
              <a:rPr lang="ar-SA" dirty="0"/>
            </a:br>
            <a:r>
              <a:rPr lang="ar-SA" dirty="0"/>
              <a:t>شعبك هنا واقف أمامَك </a:t>
            </a:r>
            <a:r>
              <a:rPr lang="ar-SA" dirty="0" err="1"/>
              <a:t>جايين</a:t>
            </a:r>
            <a:r>
              <a:rPr lang="ar-SA" dirty="0"/>
              <a:t> بهيبة قدام جلالك </a:t>
            </a:r>
            <a:br>
              <a:rPr lang="ar-SA" dirty="0"/>
            </a:br>
            <a:r>
              <a:rPr lang="ar-SA" dirty="0"/>
              <a:t>يا عالي يا قدّوس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FDC5AB-F035-1AEC-62E0-CFA6AFFD0B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are Holy, Lord and Creator of every soul</a:t>
            </a:r>
            <a:br>
              <a:rPr lang="en-US" dirty="0"/>
            </a:br>
            <a:r>
              <a:rPr lang="en-US" dirty="0"/>
              <a:t>Your people are standing before You </a:t>
            </a:r>
            <a:br>
              <a:rPr lang="en-US" dirty="0"/>
            </a:br>
            <a:r>
              <a:rPr lang="en-US" dirty="0"/>
              <a:t>To worship You and magnify Your holy name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86EAD5-2487-06B7-03E8-A4EB344AFB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`</a:t>
            </a:r>
            <a:r>
              <a:rPr lang="en-US" dirty="0" err="1"/>
              <a:t>Ālī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Uddūs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Khli’ </a:t>
            </a:r>
            <a:r>
              <a:rPr lang="en-US" dirty="0" err="1"/>
              <a:t>Nnufūs</a:t>
            </a:r>
            <a:r>
              <a:rPr lang="en-US" dirty="0"/>
              <a:t> </a:t>
            </a:r>
          </a:p>
          <a:p>
            <a:r>
              <a:rPr lang="en-US" dirty="0" err="1"/>
              <a:t>Sha`bak</a:t>
            </a:r>
            <a:r>
              <a:rPr lang="en-US" dirty="0"/>
              <a:t> </a:t>
            </a:r>
            <a:r>
              <a:rPr lang="en-US" dirty="0" err="1"/>
              <a:t>Hinā</a:t>
            </a:r>
            <a:r>
              <a:rPr lang="en-US" dirty="0"/>
              <a:t> </a:t>
            </a:r>
            <a:r>
              <a:rPr lang="en-US" dirty="0" err="1"/>
              <a:t>Wā’if</a:t>
            </a:r>
            <a:r>
              <a:rPr lang="en-US" dirty="0"/>
              <a:t> ‘</a:t>
            </a:r>
            <a:r>
              <a:rPr lang="en-US" dirty="0" err="1"/>
              <a:t>Amāmak</a:t>
            </a:r>
            <a:r>
              <a:rPr lang="en-US" dirty="0"/>
              <a:t> </a:t>
            </a:r>
            <a:r>
              <a:rPr lang="en-US" dirty="0" err="1"/>
              <a:t>Gayyīn</a:t>
            </a:r>
            <a:r>
              <a:rPr lang="en-US" dirty="0"/>
              <a:t> </a:t>
            </a:r>
            <a:r>
              <a:rPr lang="en-US" dirty="0" err="1"/>
              <a:t>biHeba</a:t>
            </a:r>
            <a:r>
              <a:rPr lang="en-US" dirty="0"/>
              <a:t> ‘Uddam </a:t>
            </a:r>
            <a:r>
              <a:rPr lang="en-US" dirty="0" err="1"/>
              <a:t>Jalālak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`</a:t>
            </a:r>
            <a:r>
              <a:rPr lang="en-US" dirty="0" err="1"/>
              <a:t>Ālī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Uddūs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974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E7C96C-BF9A-D043-E441-06433AB95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2A6D0-D05B-865D-4840-A5DA931A9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 err="1"/>
              <a:t>جايين</a:t>
            </a:r>
            <a:r>
              <a:rPr lang="ar-SA" dirty="0"/>
              <a:t> غرضْنا تشكِّلنا داحنا عملَك يا جابِلنا</a:t>
            </a:r>
            <a:br>
              <a:rPr lang="ar-SA" dirty="0"/>
            </a:br>
            <a:r>
              <a:rPr lang="ar-SA" dirty="0"/>
              <a:t>إناءْ كرامة </a:t>
            </a:r>
            <a:r>
              <a:rPr lang="ar-SA" dirty="0" err="1"/>
              <a:t>هتعمِلْنا</a:t>
            </a:r>
            <a:r>
              <a:rPr lang="ar-SA" dirty="0"/>
              <a:t> بروحَك القدّوس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2FCBE-C9F4-9FE3-D349-AC801F974A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We are Your handiwork Lord please shape us with Your Holy spirit as You see fit and make us an honorable vessel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8354A0-7326-2E0A-D723-14C4AAC202A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Gayyīn</a:t>
            </a:r>
            <a:r>
              <a:rPr lang="en-US" dirty="0"/>
              <a:t> </a:t>
            </a:r>
            <a:r>
              <a:rPr lang="en-US" dirty="0" err="1"/>
              <a:t>Gharaḍnā</a:t>
            </a:r>
            <a:r>
              <a:rPr lang="en-US" dirty="0"/>
              <a:t> </a:t>
            </a:r>
            <a:r>
              <a:rPr lang="en-US" dirty="0" err="1"/>
              <a:t>Tshakkilnā</a:t>
            </a:r>
            <a:r>
              <a:rPr lang="en-US" dirty="0"/>
              <a:t> </a:t>
            </a:r>
            <a:r>
              <a:rPr lang="en-US" dirty="0" err="1"/>
              <a:t>daḤnā</a:t>
            </a:r>
            <a:r>
              <a:rPr lang="en-US" dirty="0"/>
              <a:t> `</a:t>
            </a:r>
            <a:r>
              <a:rPr lang="en-US" dirty="0" err="1"/>
              <a:t>Amalak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Jabilnā</a:t>
            </a:r>
            <a:r>
              <a:rPr lang="en-US" dirty="0"/>
              <a:t> </a:t>
            </a:r>
          </a:p>
          <a:p>
            <a:r>
              <a:rPr lang="en-US" dirty="0"/>
              <a:t>‘</a:t>
            </a:r>
            <a:r>
              <a:rPr lang="en-US" dirty="0" err="1"/>
              <a:t>Inā</a:t>
            </a:r>
            <a:r>
              <a:rPr lang="en-US" dirty="0"/>
              <a:t>’ </a:t>
            </a:r>
            <a:r>
              <a:rPr lang="en-US" dirty="0" err="1"/>
              <a:t>Karāma</a:t>
            </a:r>
            <a:r>
              <a:rPr lang="en-US" dirty="0"/>
              <a:t> </a:t>
            </a:r>
            <a:r>
              <a:rPr lang="en-US" dirty="0" err="1"/>
              <a:t>haTe`melnā</a:t>
            </a:r>
            <a:r>
              <a:rPr lang="en-US" dirty="0"/>
              <a:t> </a:t>
            </a:r>
            <a:r>
              <a:rPr lang="en-US" dirty="0" err="1"/>
              <a:t>biRūḥakeL</a:t>
            </a:r>
            <a:r>
              <a:rPr lang="en-US" dirty="0"/>
              <a:t> ‘</a:t>
            </a:r>
            <a:r>
              <a:rPr lang="en-US" dirty="0" err="1"/>
              <a:t>Uddūs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166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5124AA-E2B9-C5F9-F38C-D65C80D0BA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C3FB6-E70E-CDE0-61CC-02FFEA7D8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مجد وكرامة تكون </a:t>
            </a:r>
            <a:r>
              <a:rPr lang="ar-SA" dirty="0" err="1"/>
              <a:t>لإسمك</a:t>
            </a:r>
            <a:r>
              <a:rPr lang="ar-SA" dirty="0"/>
              <a:t> ونعيش عشان نِخدِم شخصك</a:t>
            </a:r>
            <a:br>
              <a:rPr lang="ar-SA" dirty="0"/>
            </a:br>
            <a:r>
              <a:rPr lang="ar-SA" dirty="0"/>
              <a:t>شبابْ كتير </a:t>
            </a:r>
            <a:r>
              <a:rPr lang="ar-SA" dirty="0" err="1"/>
              <a:t>يتكرَّسْلَك</a:t>
            </a:r>
            <a:r>
              <a:rPr lang="ar-SA" dirty="0"/>
              <a:t> ويصيرْ معاك مخصوص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46318B-9505-DBA1-9CB2-2B3E4A0E06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We give glory to Your name and we live to serve You</a:t>
            </a:r>
          </a:p>
          <a:p>
            <a:r>
              <a:rPr lang="en-US" dirty="0"/>
              <a:t>The youth will be dedicated to You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CEEFAF-5AC1-29A2-DD9E-3E9467984A0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Majd </a:t>
            </a:r>
            <a:r>
              <a:rPr lang="en-US" dirty="0" err="1"/>
              <a:t>wKarāma</a:t>
            </a:r>
            <a:r>
              <a:rPr lang="en-US" dirty="0"/>
              <a:t> </a:t>
            </a:r>
            <a:r>
              <a:rPr lang="en-US" dirty="0" err="1"/>
              <a:t>Tkūn</a:t>
            </a:r>
            <a:r>
              <a:rPr lang="en-US" dirty="0"/>
              <a:t> </a:t>
            </a:r>
            <a:r>
              <a:rPr lang="en-US" dirty="0" err="1"/>
              <a:t>Lismak</a:t>
            </a:r>
            <a:endParaRPr lang="en-US" dirty="0"/>
          </a:p>
          <a:p>
            <a:r>
              <a:rPr lang="en-US" dirty="0" err="1"/>
              <a:t>wN`īsh</a:t>
            </a:r>
            <a:r>
              <a:rPr lang="en-US" dirty="0"/>
              <a:t> `</a:t>
            </a:r>
            <a:r>
              <a:rPr lang="en-US" dirty="0" err="1"/>
              <a:t>Ashān</a:t>
            </a:r>
            <a:r>
              <a:rPr lang="en-US" dirty="0"/>
              <a:t> </a:t>
            </a:r>
            <a:r>
              <a:rPr lang="en-US" dirty="0" err="1"/>
              <a:t>Nekhdim</a:t>
            </a:r>
            <a:r>
              <a:rPr lang="en-US" dirty="0"/>
              <a:t> </a:t>
            </a:r>
            <a:r>
              <a:rPr lang="en-US" dirty="0" err="1"/>
              <a:t>Shakhṣak</a:t>
            </a:r>
            <a:endParaRPr lang="en-US" dirty="0"/>
          </a:p>
          <a:p>
            <a:r>
              <a:rPr lang="en-US" dirty="0" err="1"/>
              <a:t>Shabāb</a:t>
            </a:r>
            <a:r>
              <a:rPr lang="en-US" dirty="0"/>
              <a:t> </a:t>
            </a:r>
            <a:r>
              <a:rPr lang="en-US" dirty="0" err="1"/>
              <a:t>Ketīr</a:t>
            </a:r>
            <a:r>
              <a:rPr lang="en-US" dirty="0"/>
              <a:t> </a:t>
            </a:r>
            <a:r>
              <a:rPr lang="en-US" dirty="0" err="1"/>
              <a:t>Yetkarraslak</a:t>
            </a:r>
            <a:r>
              <a:rPr lang="en-US" dirty="0"/>
              <a:t> </a:t>
            </a:r>
            <a:r>
              <a:rPr lang="en-US" dirty="0" err="1"/>
              <a:t>wYṣīr</a:t>
            </a:r>
            <a:r>
              <a:rPr lang="en-US" dirty="0"/>
              <a:t> </a:t>
            </a:r>
            <a:r>
              <a:rPr lang="en-US" dirty="0" err="1"/>
              <a:t>Ma`āk</a:t>
            </a:r>
            <a:r>
              <a:rPr lang="en-US" dirty="0"/>
              <a:t> </a:t>
            </a:r>
            <a:r>
              <a:rPr lang="en-US" dirty="0" err="1"/>
              <a:t>Makhṣūṣ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456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C2D1F7-45B7-C593-123C-E88D891ACD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165E6-4D02-A9D2-434C-1BFCFB69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يا عالي يا قدّوس يا خالق النفوس</a:t>
            </a:r>
            <a:br>
              <a:rPr lang="ar-SA" dirty="0"/>
            </a:br>
            <a:r>
              <a:rPr lang="ar-SA" dirty="0"/>
              <a:t>شعبك هنا واقف أمامَك </a:t>
            </a:r>
            <a:r>
              <a:rPr lang="ar-SA" dirty="0" err="1"/>
              <a:t>جايين</a:t>
            </a:r>
            <a:r>
              <a:rPr lang="ar-SA" dirty="0"/>
              <a:t> بهيبة قدام جلالك </a:t>
            </a:r>
            <a:br>
              <a:rPr lang="ar-SA" dirty="0"/>
            </a:br>
            <a:r>
              <a:rPr lang="ar-SA" dirty="0"/>
              <a:t>يا عالي يا قدّوس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66ED54-068B-9D5F-B542-9AF4FEDC09C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are Holy, Lord and Creator of every soul</a:t>
            </a:r>
            <a:br>
              <a:rPr lang="en-US" dirty="0"/>
            </a:br>
            <a:r>
              <a:rPr lang="en-US" dirty="0"/>
              <a:t>Your people are standing before You </a:t>
            </a:r>
            <a:br>
              <a:rPr lang="en-US" dirty="0"/>
            </a:br>
            <a:r>
              <a:rPr lang="en-US" dirty="0"/>
              <a:t>To worship You and magnify Your holy name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81F058-E671-7F00-46B3-29883C88CE9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`</a:t>
            </a:r>
            <a:r>
              <a:rPr lang="en-US" dirty="0" err="1"/>
              <a:t>Ālī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Uddūs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Khli’ </a:t>
            </a:r>
            <a:r>
              <a:rPr lang="en-US" dirty="0" err="1"/>
              <a:t>Nnufūs</a:t>
            </a:r>
            <a:r>
              <a:rPr lang="en-US" dirty="0"/>
              <a:t> </a:t>
            </a:r>
          </a:p>
          <a:p>
            <a:r>
              <a:rPr lang="en-US" dirty="0" err="1"/>
              <a:t>Sha`bak</a:t>
            </a:r>
            <a:r>
              <a:rPr lang="en-US" dirty="0"/>
              <a:t> </a:t>
            </a:r>
            <a:r>
              <a:rPr lang="en-US" dirty="0" err="1"/>
              <a:t>Hinā</a:t>
            </a:r>
            <a:r>
              <a:rPr lang="en-US" dirty="0"/>
              <a:t> </a:t>
            </a:r>
            <a:r>
              <a:rPr lang="en-US" dirty="0" err="1"/>
              <a:t>Wā’if</a:t>
            </a:r>
            <a:r>
              <a:rPr lang="en-US" dirty="0"/>
              <a:t> ‘</a:t>
            </a:r>
            <a:r>
              <a:rPr lang="en-US" dirty="0" err="1"/>
              <a:t>Amāmak</a:t>
            </a:r>
            <a:r>
              <a:rPr lang="en-US" dirty="0"/>
              <a:t> </a:t>
            </a:r>
            <a:r>
              <a:rPr lang="en-US" dirty="0" err="1"/>
              <a:t>Gayyīn</a:t>
            </a:r>
            <a:r>
              <a:rPr lang="en-US" dirty="0"/>
              <a:t> </a:t>
            </a:r>
            <a:r>
              <a:rPr lang="en-US" dirty="0" err="1"/>
              <a:t>biHeba</a:t>
            </a:r>
            <a:r>
              <a:rPr lang="en-US" dirty="0"/>
              <a:t> ‘Uddam </a:t>
            </a:r>
            <a:r>
              <a:rPr lang="en-US" dirty="0" err="1"/>
              <a:t>Jalālak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`</a:t>
            </a:r>
            <a:r>
              <a:rPr lang="en-US" dirty="0" err="1"/>
              <a:t>Ālī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Uddūs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205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3D5BD-40E3-06CB-4B24-339863722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F03C2-7AB0-B8AC-AB9F-0AD3EAB20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بيوت عَبيدك تِحفَظْها تمدِّ </a:t>
            </a:r>
            <a:r>
              <a:rPr lang="ar-SA" dirty="0" err="1"/>
              <a:t>إيدَك</a:t>
            </a:r>
            <a:r>
              <a:rPr lang="ar-SA" dirty="0"/>
              <a:t> وتصونها </a:t>
            </a:r>
            <a:br>
              <a:rPr lang="ar-SA" dirty="0"/>
            </a:br>
            <a:r>
              <a:rPr lang="ar-SA" dirty="0"/>
              <a:t>صوت الترنّم يُغمُرْها </a:t>
            </a:r>
            <a:r>
              <a:rPr lang="ar-SA" dirty="0" err="1"/>
              <a:t>تيجي</a:t>
            </a:r>
            <a:r>
              <a:rPr lang="ar-SA" dirty="0"/>
              <a:t> بحضور ملموس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B73AF2-BF76-4243-E495-9FA12206BC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preserve Your servants homes </a:t>
            </a:r>
          </a:p>
          <a:p>
            <a:r>
              <a:rPr lang="en-US" dirty="0"/>
              <a:t>Where You are present and we worship You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B06803-5F6F-9279-A807-BBEF76CDAB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Buyūt</a:t>
            </a:r>
            <a:r>
              <a:rPr lang="en-US" dirty="0"/>
              <a:t> `</a:t>
            </a:r>
            <a:r>
              <a:rPr lang="en-US" dirty="0" err="1"/>
              <a:t>Abīdak</a:t>
            </a:r>
            <a:r>
              <a:rPr lang="en-US" dirty="0"/>
              <a:t> </a:t>
            </a:r>
            <a:r>
              <a:rPr lang="en-US" dirty="0" err="1"/>
              <a:t>Teḥfaẓhā</a:t>
            </a:r>
            <a:r>
              <a:rPr lang="en-US" dirty="0"/>
              <a:t> </a:t>
            </a:r>
            <a:r>
              <a:rPr lang="en-US" dirty="0" err="1"/>
              <a:t>Temeddi</a:t>
            </a:r>
            <a:r>
              <a:rPr lang="en-US" dirty="0"/>
              <a:t> ‘</a:t>
            </a:r>
            <a:r>
              <a:rPr lang="en-US" dirty="0" err="1"/>
              <a:t>Īdak</a:t>
            </a:r>
            <a:r>
              <a:rPr lang="en-US" dirty="0"/>
              <a:t> </a:t>
            </a:r>
            <a:r>
              <a:rPr lang="en-US" dirty="0" err="1"/>
              <a:t>wTṣunhā</a:t>
            </a:r>
            <a:endParaRPr lang="en-US" dirty="0"/>
          </a:p>
          <a:p>
            <a:r>
              <a:rPr lang="en-US" dirty="0" err="1"/>
              <a:t>Ṣot</a:t>
            </a:r>
            <a:r>
              <a:rPr lang="en-US" dirty="0"/>
              <a:t> Tarannum </a:t>
            </a:r>
            <a:r>
              <a:rPr lang="en-US" dirty="0" err="1"/>
              <a:t>Yoghmorhā</a:t>
            </a:r>
            <a:r>
              <a:rPr lang="en-US" dirty="0"/>
              <a:t> </a:t>
            </a:r>
            <a:r>
              <a:rPr lang="en-US" dirty="0" err="1"/>
              <a:t>Tījī</a:t>
            </a:r>
            <a:r>
              <a:rPr lang="en-US" dirty="0"/>
              <a:t> </a:t>
            </a:r>
            <a:r>
              <a:rPr lang="en-US" dirty="0" err="1"/>
              <a:t>bḤudūr</a:t>
            </a:r>
            <a:r>
              <a:rPr lang="en-US" dirty="0"/>
              <a:t> </a:t>
            </a:r>
            <a:r>
              <a:rPr lang="en-US" dirty="0" err="1"/>
              <a:t>Malmūs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5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BFFDD-0159-FF5B-BF5F-C5B86A9442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CC97F-BBB1-9D96-FFBE-69176437D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ما فيشْ مثيلَك يا غالب تصنع لشعبَك </a:t>
            </a:r>
            <a:r>
              <a:rPr lang="ar-SA" dirty="0" err="1"/>
              <a:t>عجايب</a:t>
            </a:r>
            <a:r>
              <a:rPr lang="ar-SA" dirty="0"/>
              <a:t> </a:t>
            </a:r>
            <a:br>
              <a:rPr lang="ar-SA" dirty="0"/>
            </a:br>
            <a:r>
              <a:rPr lang="ar-SA" dirty="0"/>
              <a:t>وتِحفَظُه في التجارب إبليسْ يعودْ مَفْرُوس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B79529-34A1-0335-3D5A-C54525A8AD0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There is none like You, You give your people miracles</a:t>
            </a:r>
          </a:p>
          <a:p>
            <a:r>
              <a:rPr lang="en-US" dirty="0"/>
              <a:t>You preserve them in trials then the devil is defeated  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190D82-F4E3-DBBC-4F95-012975FA035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māFīsh</a:t>
            </a:r>
            <a:r>
              <a:rPr lang="en-US" dirty="0"/>
              <a:t> </a:t>
            </a:r>
            <a:r>
              <a:rPr lang="en-US" dirty="0" err="1"/>
              <a:t>Mathīlak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Ghalib </a:t>
            </a:r>
            <a:r>
              <a:rPr lang="en-US" dirty="0" err="1"/>
              <a:t>Teṣna</a:t>
            </a:r>
            <a:r>
              <a:rPr lang="en-US" dirty="0"/>
              <a:t>` </a:t>
            </a:r>
            <a:r>
              <a:rPr lang="en-US" dirty="0" err="1"/>
              <a:t>liSha`bak</a:t>
            </a:r>
            <a:r>
              <a:rPr lang="en-US" dirty="0"/>
              <a:t> `</a:t>
            </a:r>
            <a:r>
              <a:rPr lang="en-US" dirty="0" err="1"/>
              <a:t>Ajāyib</a:t>
            </a:r>
            <a:endParaRPr lang="en-US" dirty="0"/>
          </a:p>
          <a:p>
            <a:r>
              <a:rPr lang="en-US" dirty="0" err="1"/>
              <a:t>weTeḥfaẓū</a:t>
            </a:r>
            <a:r>
              <a:rPr lang="en-US" dirty="0"/>
              <a:t> </a:t>
            </a:r>
            <a:r>
              <a:rPr lang="en-US" dirty="0" err="1"/>
              <a:t>fiTtajārib</a:t>
            </a:r>
            <a:r>
              <a:rPr lang="en-US" dirty="0"/>
              <a:t> ‘</a:t>
            </a:r>
            <a:r>
              <a:rPr lang="en-US" dirty="0" err="1"/>
              <a:t>Eblīs</a:t>
            </a:r>
            <a:r>
              <a:rPr lang="en-US" dirty="0"/>
              <a:t> </a:t>
            </a:r>
            <a:r>
              <a:rPr lang="en-US" dirty="0" err="1"/>
              <a:t>Ye`ūd</a:t>
            </a:r>
            <a:r>
              <a:rPr lang="en-US" dirty="0"/>
              <a:t> </a:t>
            </a:r>
            <a:r>
              <a:rPr lang="en-US" dirty="0" err="1"/>
              <a:t>Mafrūs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614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5DF86B-F2AF-72D2-B77E-276A1596CD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E7CEB-99E1-0418-8FE2-B0F4C8BC4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يا عالي يا قدّوس يا خالق النفوس</a:t>
            </a:r>
            <a:br>
              <a:rPr lang="ar-SA" dirty="0"/>
            </a:br>
            <a:r>
              <a:rPr lang="ar-SA" dirty="0"/>
              <a:t>شعبك هنا واقف أمامَك </a:t>
            </a:r>
            <a:r>
              <a:rPr lang="ar-SA" dirty="0" err="1"/>
              <a:t>جايين</a:t>
            </a:r>
            <a:r>
              <a:rPr lang="ar-SA" dirty="0"/>
              <a:t> بهيبة قدام جلالك </a:t>
            </a:r>
            <a:br>
              <a:rPr lang="ar-SA" dirty="0"/>
            </a:br>
            <a:r>
              <a:rPr lang="ar-SA" dirty="0"/>
              <a:t>يا عالي يا قدّوس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D65666-2E64-13A0-18DA-B039CBF019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are Holy, Lord and Creator of every soul</a:t>
            </a:r>
            <a:br>
              <a:rPr lang="en-US" dirty="0"/>
            </a:br>
            <a:r>
              <a:rPr lang="en-US" dirty="0"/>
              <a:t>Your people are standing before You </a:t>
            </a:r>
            <a:br>
              <a:rPr lang="en-US" dirty="0"/>
            </a:br>
            <a:r>
              <a:rPr lang="en-US" dirty="0"/>
              <a:t>To worship You and magnify Your holy name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67D286-DC73-E6B0-4599-BC99121D39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`</a:t>
            </a:r>
            <a:r>
              <a:rPr lang="en-US" dirty="0" err="1"/>
              <a:t>Ālī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Uddūs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Khli’ </a:t>
            </a:r>
            <a:r>
              <a:rPr lang="en-US" dirty="0" err="1"/>
              <a:t>Nnufūs</a:t>
            </a:r>
            <a:r>
              <a:rPr lang="en-US" dirty="0"/>
              <a:t> </a:t>
            </a:r>
          </a:p>
          <a:p>
            <a:r>
              <a:rPr lang="en-US" dirty="0" err="1"/>
              <a:t>Sha`bak</a:t>
            </a:r>
            <a:r>
              <a:rPr lang="en-US" dirty="0"/>
              <a:t> </a:t>
            </a:r>
            <a:r>
              <a:rPr lang="en-US" dirty="0" err="1"/>
              <a:t>Hinā</a:t>
            </a:r>
            <a:r>
              <a:rPr lang="en-US" dirty="0"/>
              <a:t> </a:t>
            </a:r>
            <a:r>
              <a:rPr lang="en-US" dirty="0" err="1"/>
              <a:t>Wā’if</a:t>
            </a:r>
            <a:r>
              <a:rPr lang="en-US" dirty="0"/>
              <a:t> ‘</a:t>
            </a:r>
            <a:r>
              <a:rPr lang="en-US" dirty="0" err="1"/>
              <a:t>Amāmak</a:t>
            </a:r>
            <a:r>
              <a:rPr lang="en-US" dirty="0"/>
              <a:t> </a:t>
            </a:r>
            <a:r>
              <a:rPr lang="en-US" dirty="0" err="1"/>
              <a:t>Gayyīn</a:t>
            </a:r>
            <a:r>
              <a:rPr lang="en-US" dirty="0"/>
              <a:t> </a:t>
            </a:r>
            <a:r>
              <a:rPr lang="en-US" dirty="0" err="1"/>
              <a:t>biHeba</a:t>
            </a:r>
            <a:r>
              <a:rPr lang="en-US" dirty="0"/>
              <a:t> ‘Uddam </a:t>
            </a:r>
            <a:r>
              <a:rPr lang="en-US" dirty="0" err="1"/>
              <a:t>Jalālak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`</a:t>
            </a:r>
            <a:r>
              <a:rPr lang="en-US" dirty="0" err="1"/>
              <a:t>Ālī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Uddūs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24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B24F40-E38D-5273-20FC-82D03E236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6DA7A-DF6B-4051-E674-467102536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فضّينا منها أيادينا لا تخُصِّنا ولا هيَّش لينا</a:t>
            </a:r>
            <a:br>
              <a:rPr lang="ar-SA" dirty="0"/>
            </a:br>
            <a:r>
              <a:rPr lang="ar-SA" dirty="0"/>
              <a:t>بالتقوى وقداسة السيرة ما هيش غنى وفلوس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988728-E520-0DEE-A74D-BE3BF5A342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Life is hopeless if we are not  holy</a:t>
            </a:r>
          </a:p>
          <a:p>
            <a:r>
              <a:rPr lang="en-US" dirty="0"/>
              <a:t>It worth more than health and money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158278-F6E7-5FD6-0DA8-AB4C6D1045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Faddenā</a:t>
            </a:r>
            <a:r>
              <a:rPr lang="en-US" dirty="0"/>
              <a:t> </a:t>
            </a:r>
            <a:r>
              <a:rPr lang="en-US" dirty="0" err="1"/>
              <a:t>Minhā</a:t>
            </a:r>
            <a:r>
              <a:rPr lang="en-US" dirty="0"/>
              <a:t> ‘</a:t>
            </a:r>
            <a:r>
              <a:rPr lang="en-US" dirty="0" err="1"/>
              <a:t>Ayādīnā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Tkhoṣṣinā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Hiyyash</a:t>
            </a:r>
            <a:r>
              <a:rPr lang="en-US" dirty="0"/>
              <a:t> </a:t>
            </a:r>
            <a:r>
              <a:rPr lang="en-US" dirty="0" err="1"/>
              <a:t>Līnā</a:t>
            </a:r>
            <a:endParaRPr lang="en-US" dirty="0"/>
          </a:p>
          <a:p>
            <a:r>
              <a:rPr lang="en-US" dirty="0" err="1"/>
              <a:t>biTtaqwa</a:t>
            </a:r>
            <a:r>
              <a:rPr lang="en-US" dirty="0"/>
              <a:t> </a:t>
            </a:r>
            <a:r>
              <a:rPr lang="en-US" dirty="0" err="1"/>
              <a:t>weQadāset</a:t>
            </a:r>
            <a:r>
              <a:rPr lang="en-US" dirty="0"/>
              <a:t> </a:t>
            </a:r>
            <a:r>
              <a:rPr lang="en-US" dirty="0" err="1"/>
              <a:t>Ssīra</a:t>
            </a:r>
            <a:r>
              <a:rPr lang="en-US" dirty="0"/>
              <a:t> </a:t>
            </a:r>
            <a:r>
              <a:rPr lang="en-US" dirty="0" err="1"/>
              <a:t>māHīsh</a:t>
            </a:r>
            <a:r>
              <a:rPr lang="en-US" dirty="0"/>
              <a:t> Ghina </a:t>
            </a:r>
            <a:r>
              <a:rPr lang="en-US" dirty="0" err="1"/>
              <a:t>wFlūs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76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A1F6B8-4056-BF07-A6E1-F9C33180CB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292FC1-AA84-D2A1-F8BA-CCCBF49C5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ولا إحنا </a:t>
            </a:r>
            <a:r>
              <a:rPr lang="ar-SA" dirty="0" err="1"/>
              <a:t>هَنكَلْبِشْ</a:t>
            </a:r>
            <a:r>
              <a:rPr lang="ar-SA" dirty="0"/>
              <a:t> فيها وطأة قدم </a:t>
            </a:r>
            <a:r>
              <a:rPr lang="ar-SA" dirty="0" err="1"/>
              <a:t>بنعَدّيها</a:t>
            </a:r>
            <a:r>
              <a:rPr lang="ar-SA" dirty="0"/>
              <a:t> </a:t>
            </a:r>
            <a:br>
              <a:rPr lang="ar-SA" dirty="0"/>
            </a:br>
            <a:r>
              <a:rPr lang="ar-SA" dirty="0"/>
              <a:t>لكن قلوبْنا ما تبغيها عابرين بِعَزْم ندُوسْ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E414ED-1B4C-FC7C-B782-08AF4A01C3C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Life is the journey not the destination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52EB0F-3255-9BEB-53D5-0759116A4B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Walā</a:t>
            </a:r>
            <a:r>
              <a:rPr lang="en-US" dirty="0"/>
              <a:t> ‘</a:t>
            </a:r>
            <a:r>
              <a:rPr lang="en-US" dirty="0" err="1"/>
              <a:t>Eḥnā</a:t>
            </a:r>
            <a:r>
              <a:rPr lang="en-US" dirty="0"/>
              <a:t> </a:t>
            </a:r>
            <a:r>
              <a:rPr lang="en-US" dirty="0" err="1"/>
              <a:t>haNkalbish</a:t>
            </a:r>
            <a:r>
              <a:rPr lang="en-US" dirty="0"/>
              <a:t> </a:t>
            </a:r>
            <a:r>
              <a:rPr lang="en-US" dirty="0" err="1"/>
              <a:t>Fīhā</a:t>
            </a:r>
            <a:r>
              <a:rPr lang="en-US" dirty="0"/>
              <a:t> </a:t>
            </a:r>
            <a:r>
              <a:rPr lang="en-US" dirty="0" err="1"/>
              <a:t>Waṭ’it</a:t>
            </a:r>
            <a:r>
              <a:rPr lang="en-US" dirty="0"/>
              <a:t> Qadam </a:t>
            </a:r>
            <a:r>
              <a:rPr lang="en-US" dirty="0" err="1"/>
              <a:t>biN`addīhā</a:t>
            </a:r>
            <a:r>
              <a:rPr lang="en-US" dirty="0"/>
              <a:t> </a:t>
            </a:r>
          </a:p>
          <a:p>
            <a:r>
              <a:rPr lang="en-US" dirty="0"/>
              <a:t>Laken ‘</a:t>
            </a:r>
            <a:r>
              <a:rPr lang="en-US" dirty="0" err="1"/>
              <a:t>Ulūbnā</a:t>
            </a:r>
            <a:r>
              <a:rPr lang="en-US" dirty="0"/>
              <a:t> </a:t>
            </a:r>
            <a:r>
              <a:rPr lang="en-US" dirty="0" err="1"/>
              <a:t>maTebghīhā</a:t>
            </a:r>
            <a:r>
              <a:rPr lang="en-US" dirty="0"/>
              <a:t> `</a:t>
            </a:r>
            <a:r>
              <a:rPr lang="en-US" dirty="0" err="1"/>
              <a:t>Abrīn</a:t>
            </a:r>
            <a:r>
              <a:rPr lang="en-US" dirty="0"/>
              <a:t> </a:t>
            </a:r>
            <a:r>
              <a:rPr lang="en-US" dirty="0" err="1"/>
              <a:t>bi`Azm</a:t>
            </a:r>
            <a:r>
              <a:rPr lang="en-US" dirty="0"/>
              <a:t> </a:t>
            </a:r>
            <a:r>
              <a:rPr lang="en-US" dirty="0" err="1"/>
              <a:t>Ndūs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176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F414DA-7A11-DF73-7097-29179FBB8B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1352C-0A30-146A-5D8C-6C1234611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يا عالي يا قدّوس يا خالق النفوس</a:t>
            </a:r>
            <a:br>
              <a:rPr lang="ar-SA" dirty="0"/>
            </a:br>
            <a:r>
              <a:rPr lang="ar-SA" dirty="0"/>
              <a:t>شعبك هنا واقف أمامَك </a:t>
            </a:r>
            <a:r>
              <a:rPr lang="ar-SA" dirty="0" err="1"/>
              <a:t>جايين</a:t>
            </a:r>
            <a:r>
              <a:rPr lang="ar-SA" dirty="0"/>
              <a:t> بهيبة قدام جلالك </a:t>
            </a:r>
            <a:br>
              <a:rPr lang="ar-SA" dirty="0"/>
            </a:br>
            <a:r>
              <a:rPr lang="ar-SA" dirty="0"/>
              <a:t>يا عالي يا قدّوس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7599-A4DC-8C1A-6082-73AE173971C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are Holy, Lord and Creator of every soul</a:t>
            </a:r>
            <a:br>
              <a:rPr lang="en-US" dirty="0"/>
            </a:br>
            <a:r>
              <a:rPr lang="en-US" dirty="0"/>
              <a:t>Your people are standing before You </a:t>
            </a:r>
            <a:br>
              <a:rPr lang="en-US" dirty="0"/>
            </a:br>
            <a:r>
              <a:rPr lang="en-US" dirty="0"/>
              <a:t>To worship You and magnify Your holy name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73F463-0D1C-22A4-10BD-DE1DC0AB929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`</a:t>
            </a:r>
            <a:r>
              <a:rPr lang="en-US" dirty="0" err="1"/>
              <a:t>Ālī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Uddūs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Khli’ </a:t>
            </a:r>
            <a:r>
              <a:rPr lang="en-US" dirty="0" err="1"/>
              <a:t>Nnufūs</a:t>
            </a:r>
            <a:r>
              <a:rPr lang="en-US" dirty="0"/>
              <a:t> </a:t>
            </a:r>
          </a:p>
          <a:p>
            <a:r>
              <a:rPr lang="en-US" dirty="0" err="1"/>
              <a:t>Sha`bak</a:t>
            </a:r>
            <a:r>
              <a:rPr lang="en-US" dirty="0"/>
              <a:t> </a:t>
            </a:r>
            <a:r>
              <a:rPr lang="en-US" dirty="0" err="1"/>
              <a:t>Hinā</a:t>
            </a:r>
            <a:r>
              <a:rPr lang="en-US" dirty="0"/>
              <a:t> </a:t>
            </a:r>
            <a:r>
              <a:rPr lang="en-US" dirty="0" err="1"/>
              <a:t>Wā’if</a:t>
            </a:r>
            <a:r>
              <a:rPr lang="en-US" dirty="0"/>
              <a:t> ‘</a:t>
            </a:r>
            <a:r>
              <a:rPr lang="en-US" dirty="0" err="1"/>
              <a:t>Amāmak</a:t>
            </a:r>
            <a:r>
              <a:rPr lang="en-US" dirty="0"/>
              <a:t> </a:t>
            </a:r>
            <a:r>
              <a:rPr lang="en-US" dirty="0" err="1"/>
              <a:t>Gayyīn</a:t>
            </a:r>
            <a:r>
              <a:rPr lang="en-US" dirty="0"/>
              <a:t> </a:t>
            </a:r>
            <a:r>
              <a:rPr lang="en-US" dirty="0" err="1"/>
              <a:t>biHeba</a:t>
            </a:r>
            <a:r>
              <a:rPr lang="en-US" dirty="0"/>
              <a:t> ‘Uddam </a:t>
            </a:r>
            <a:r>
              <a:rPr lang="en-US" dirty="0" err="1"/>
              <a:t>Jalālak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`</a:t>
            </a:r>
            <a:r>
              <a:rPr lang="en-US" dirty="0" err="1"/>
              <a:t>Ālī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Uddūs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671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714</TotalTime>
  <Words>961</Words>
  <Application>Microsoft Office PowerPoint</Application>
  <PresentationFormat>Widescreen</PresentationFormat>
  <Paragraphs>76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5_Office Theme</vt:lpstr>
      <vt:lpstr>إفتح ياربّ عيون شعبَك (يا عالي يا قدّوس)</vt:lpstr>
      <vt:lpstr>إفتح ياربّ عيون شعبَك يشـوفَك إنتَ ويسمَعْلَك تغفـِـرْ خطايا ويرجَعْ لَكْ وعَ الخطايا يدوسْ</vt:lpstr>
      <vt:lpstr>وان كان في وَسْطينا حرامْ وقدَّام عدوِّنا انهزام إكشفْ لنا فين هوَّ عخان واحفظنا مِ اللُّصوص</vt:lpstr>
      <vt:lpstr>يا عالي يا قدّوس يا خالق النفوس شعبك هنا واقف أمامَك جايين بهيبة قدام جلالك  يا عالي يا قدّوس</vt:lpstr>
      <vt:lpstr>بالدمِّ شعبَكْ يتقدَّْس عمَلْ صَليبك يا مخلّص واحنا جينالَك نِتخصَّص شعبِ المسيح مفروز </vt:lpstr>
      <vt:lpstr>وعشان كلامَك هوَّ الحقّ وغيرْ كلامَك ما هوش حقّْ هنرفُضُه ونقلُّه لاء وبالوصايا نلوذ</vt:lpstr>
      <vt:lpstr>يا عالي يا قدّوس يا خالق النفوس شعبك هنا واقف أمامَك جايين بهيبة قدام جلالك  يا عالي يا قدّوس</vt:lpstr>
      <vt:lpstr>جايين غرضْنا تشكِّلنا داحنا عملَك يا جابِلنا إناءْ كرامة هتعمِلْنا بروحَك القدّوس</vt:lpstr>
      <vt:lpstr>مجد وكرامة تكون لإسمك ونعيش عشان نِخدِم شخصك شبابْ كتير يتكرَّسْلَك ويصيرْ معاك مخصوص </vt:lpstr>
      <vt:lpstr>يا عالي يا قدّوس يا خالق النفوس شعبك هنا واقف أمامَك جايين بهيبة قدام جلالك  يا عالي يا قدّوس</vt:lpstr>
      <vt:lpstr>بيوت عَبيدك تِحفَظْها تمدِّ إيدَك وتصونها  صوت الترنّم يُغمُرْها تيجي بحضور ملموس</vt:lpstr>
      <vt:lpstr>ما فيشْ مثيلَك يا غالب تصنع لشعبَك عجايب  وتِحفَظُه في التجارب إبليسْ يعودْ مَفْرُوس</vt:lpstr>
      <vt:lpstr>يا عالي يا قدّوس يا خالق النفوس شعبك هنا واقف أمامَك جايين بهيبة قدام جلالك  يا عالي يا قدّوس</vt:lpstr>
      <vt:lpstr>فضّينا منها أيادينا لا تخُصِّنا ولا هيَّش لينا بالتقوى وقداسة السيرة ما هيش غنى وفلوس </vt:lpstr>
      <vt:lpstr>ولا إحنا هَنكَلْبِشْ فيها وطأة قدم بنعَدّيها  لكن قلوبْنا ما تبغيها عابرين بِعَزْم ندُوسْ</vt:lpstr>
      <vt:lpstr>يا عالي يا قدّوس يا خالق النفوس شعبك هنا واقف أمامَك جايين بهيبة قدام جلالك  يا عالي يا قدّوس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4</cp:revision>
  <dcterms:created xsi:type="dcterms:W3CDTF">2014-06-01T05:24:09Z</dcterms:created>
  <dcterms:modified xsi:type="dcterms:W3CDTF">2025-09-28T09:11:22Z</dcterms:modified>
  <cp:category/>
</cp:coreProperties>
</file>