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7" r:id="rId1"/>
  </p:sldMasterIdLst>
  <p:sldIdLst>
    <p:sldId id="316" r:id="rId2"/>
    <p:sldId id="262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03" r:id="rId15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F7526F-5DE9-4C81-B824-DD6A1BB3A73C}" v="52" dt="2023-11-29T21:19:05.1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3"/>
    <p:restoredTop sz="94728"/>
  </p:normalViewPr>
  <p:slideViewPr>
    <p:cSldViewPr snapToGrid="0" snapToObjects="1">
      <p:cViewPr varScale="1">
        <p:scale>
          <a:sx n="63" d="100"/>
          <a:sy n="63" d="100"/>
        </p:scale>
        <p:origin x="70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BBF7526F-5DE9-4C81-B824-DD6A1BB3A73C}"/>
    <pc:docChg chg="undo custSel addSld delSld modSld sldOrd">
      <pc:chgData name="Honey Funny" userId="4338458a21b77d3f" providerId="LiveId" clId="{BBF7526F-5DE9-4C81-B824-DD6A1BB3A73C}" dt="2023-11-29T21:23:18.337" v="1596" actId="22"/>
      <pc:docMkLst>
        <pc:docMk/>
      </pc:docMkLst>
      <pc:sldChg chg="modSp mod">
        <pc:chgData name="Honey Funny" userId="4338458a21b77d3f" providerId="LiveId" clId="{BBF7526F-5DE9-4C81-B824-DD6A1BB3A73C}" dt="2023-11-29T19:47:20.658" v="2" actId="20577"/>
        <pc:sldMkLst>
          <pc:docMk/>
          <pc:sldMk cId="396894027" sldId="258"/>
        </pc:sldMkLst>
        <pc:spChg chg="mod">
          <ac:chgData name="Honey Funny" userId="4338458a21b77d3f" providerId="LiveId" clId="{BBF7526F-5DE9-4C81-B824-DD6A1BB3A73C}" dt="2023-11-29T19:47:20.658" v="2" actId="20577"/>
          <ac:spMkLst>
            <pc:docMk/>
            <pc:sldMk cId="396894027" sldId="258"/>
            <ac:spMk id="4" creationId="{00000000-0000-0000-0000-000000000000}"/>
          </ac:spMkLst>
        </pc:spChg>
      </pc:sldChg>
      <pc:sldChg chg="modSp mod">
        <pc:chgData name="Honey Funny" userId="4338458a21b77d3f" providerId="LiveId" clId="{BBF7526F-5DE9-4C81-B824-DD6A1BB3A73C}" dt="2023-11-29T19:49:02.198" v="11" actId="313"/>
        <pc:sldMkLst>
          <pc:docMk/>
          <pc:sldMk cId="2461994913" sldId="259"/>
        </pc:sldMkLst>
        <pc:spChg chg="mod">
          <ac:chgData name="Honey Funny" userId="4338458a21b77d3f" providerId="LiveId" clId="{BBF7526F-5DE9-4C81-B824-DD6A1BB3A73C}" dt="2023-11-29T19:49:02.198" v="11" actId="313"/>
          <ac:spMkLst>
            <pc:docMk/>
            <pc:sldMk cId="2461994913" sldId="259"/>
            <ac:spMk id="4" creationId="{00000000-0000-0000-0000-000000000000}"/>
          </ac:spMkLst>
        </pc:spChg>
      </pc:sldChg>
      <pc:sldChg chg="add del">
        <pc:chgData name="Honey Funny" userId="4338458a21b77d3f" providerId="LiveId" clId="{BBF7526F-5DE9-4C81-B824-DD6A1BB3A73C}" dt="2023-11-29T19:50:14.988" v="13" actId="47"/>
        <pc:sldMkLst>
          <pc:docMk/>
          <pc:sldMk cId="2218701718" sldId="262"/>
        </pc:sldMkLst>
      </pc:sldChg>
      <pc:sldChg chg="modSp new mod">
        <pc:chgData name="Honey Funny" userId="4338458a21b77d3f" providerId="LiveId" clId="{BBF7526F-5DE9-4C81-B824-DD6A1BB3A73C}" dt="2023-11-29T20:31:38.389" v="522" actId="20577"/>
        <pc:sldMkLst>
          <pc:docMk/>
          <pc:sldMk cId="3047623041" sldId="262"/>
        </pc:sldMkLst>
        <pc:spChg chg="mod">
          <ac:chgData name="Honey Funny" userId="4338458a21b77d3f" providerId="LiveId" clId="{BBF7526F-5DE9-4C81-B824-DD6A1BB3A73C}" dt="2023-11-29T20:18:16.113" v="287"/>
          <ac:spMkLst>
            <pc:docMk/>
            <pc:sldMk cId="3047623041" sldId="262"/>
            <ac:spMk id="2" creationId="{A08D7247-3A59-E31F-66A3-5C25B3CF0C0A}"/>
          </ac:spMkLst>
        </pc:spChg>
        <pc:spChg chg="mod">
          <ac:chgData name="Honey Funny" userId="4338458a21b77d3f" providerId="LiveId" clId="{BBF7526F-5DE9-4C81-B824-DD6A1BB3A73C}" dt="2023-11-29T20:31:38.389" v="522" actId="20577"/>
          <ac:spMkLst>
            <pc:docMk/>
            <pc:sldMk cId="3047623041" sldId="262"/>
            <ac:spMk id="3" creationId="{7B4662DD-7F34-7355-762E-4F3FCAC27787}"/>
          </ac:spMkLst>
        </pc:spChg>
        <pc:spChg chg="mod">
          <ac:chgData name="Honey Funny" userId="4338458a21b77d3f" providerId="LiveId" clId="{BBF7526F-5DE9-4C81-B824-DD6A1BB3A73C}" dt="2023-11-29T20:18:10.709" v="284" actId="20577"/>
          <ac:spMkLst>
            <pc:docMk/>
            <pc:sldMk cId="3047623041" sldId="262"/>
            <ac:spMk id="4" creationId="{2988CB1C-3887-5DCA-1E5D-A810043F9546}"/>
          </ac:spMkLst>
        </pc:spChg>
      </pc:sldChg>
      <pc:sldChg chg="modSp new mod">
        <pc:chgData name="Honey Funny" userId="4338458a21b77d3f" providerId="LiveId" clId="{BBF7526F-5DE9-4C81-B824-DD6A1BB3A73C}" dt="2023-11-29T21:00:46.995" v="1048" actId="108"/>
        <pc:sldMkLst>
          <pc:docMk/>
          <pc:sldMk cId="490613926" sldId="263"/>
        </pc:sldMkLst>
        <pc:spChg chg="mod">
          <ac:chgData name="Honey Funny" userId="4338458a21b77d3f" providerId="LiveId" clId="{BBF7526F-5DE9-4C81-B824-DD6A1BB3A73C}" dt="2023-11-29T20:18:28.191" v="289"/>
          <ac:spMkLst>
            <pc:docMk/>
            <pc:sldMk cId="490613926" sldId="263"/>
            <ac:spMk id="2" creationId="{CE777ECB-8D16-985B-3679-E795467051DB}"/>
          </ac:spMkLst>
        </pc:spChg>
        <pc:spChg chg="mod">
          <ac:chgData name="Honey Funny" userId="4338458a21b77d3f" providerId="LiveId" clId="{BBF7526F-5DE9-4C81-B824-DD6A1BB3A73C}" dt="2023-11-29T20:31:46.105" v="526" actId="20577"/>
          <ac:spMkLst>
            <pc:docMk/>
            <pc:sldMk cId="490613926" sldId="263"/>
            <ac:spMk id="3" creationId="{F51AF8DF-3D4E-6378-426F-5F00B0AE8FE6}"/>
          </ac:spMkLst>
        </pc:spChg>
        <pc:spChg chg="mod">
          <ac:chgData name="Honey Funny" userId="4338458a21b77d3f" providerId="LiveId" clId="{BBF7526F-5DE9-4C81-B824-DD6A1BB3A73C}" dt="2023-11-29T21:00:46.995" v="1048" actId="108"/>
          <ac:spMkLst>
            <pc:docMk/>
            <pc:sldMk cId="490613926" sldId="263"/>
            <ac:spMk id="4" creationId="{246102B0-4EDA-1118-6B30-9045482ED81B}"/>
          </ac:spMkLst>
        </pc:spChg>
      </pc:sldChg>
      <pc:sldChg chg="modSp new mod">
        <pc:chgData name="Honey Funny" userId="4338458a21b77d3f" providerId="LiveId" clId="{BBF7526F-5DE9-4C81-B824-DD6A1BB3A73C}" dt="2023-11-29T21:02:13.383" v="1059" actId="20577"/>
        <pc:sldMkLst>
          <pc:docMk/>
          <pc:sldMk cId="2629359205" sldId="264"/>
        </pc:sldMkLst>
        <pc:spChg chg="mod">
          <ac:chgData name="Honey Funny" userId="4338458a21b77d3f" providerId="LiveId" clId="{BBF7526F-5DE9-4C81-B824-DD6A1BB3A73C}" dt="2023-11-29T20:39:14.957" v="631" actId="20577"/>
          <ac:spMkLst>
            <pc:docMk/>
            <pc:sldMk cId="2629359205" sldId="264"/>
            <ac:spMk id="2" creationId="{A837D1A8-C2C5-AC1E-2425-369BF522878A}"/>
          </ac:spMkLst>
        </pc:spChg>
        <pc:spChg chg="mod">
          <ac:chgData name="Honey Funny" userId="4338458a21b77d3f" providerId="LiveId" clId="{BBF7526F-5DE9-4C81-B824-DD6A1BB3A73C}" dt="2023-11-29T20:33:42.040" v="542" actId="20577"/>
          <ac:spMkLst>
            <pc:docMk/>
            <pc:sldMk cId="2629359205" sldId="264"/>
            <ac:spMk id="3" creationId="{F970ED84-B9A5-BD9B-2700-A0FE76E46564}"/>
          </ac:spMkLst>
        </pc:spChg>
        <pc:spChg chg="mod">
          <ac:chgData name="Honey Funny" userId="4338458a21b77d3f" providerId="LiveId" clId="{BBF7526F-5DE9-4C81-B824-DD6A1BB3A73C}" dt="2023-11-29T21:02:13.383" v="1059" actId="20577"/>
          <ac:spMkLst>
            <pc:docMk/>
            <pc:sldMk cId="2629359205" sldId="264"/>
            <ac:spMk id="4" creationId="{38249644-75F7-8370-DE05-14E073F678D3}"/>
          </ac:spMkLst>
        </pc:spChg>
      </pc:sldChg>
      <pc:sldChg chg="modSp new mod">
        <pc:chgData name="Honey Funny" userId="4338458a21b77d3f" providerId="LiveId" clId="{BBF7526F-5DE9-4C81-B824-DD6A1BB3A73C}" dt="2023-11-29T21:02:43.446" v="1069" actId="20577"/>
        <pc:sldMkLst>
          <pc:docMk/>
          <pc:sldMk cId="265302360" sldId="265"/>
        </pc:sldMkLst>
        <pc:spChg chg="mod">
          <ac:chgData name="Honey Funny" userId="4338458a21b77d3f" providerId="LiveId" clId="{BBF7526F-5DE9-4C81-B824-DD6A1BB3A73C}" dt="2023-11-29T20:54:40.259" v="919" actId="1036"/>
          <ac:spMkLst>
            <pc:docMk/>
            <pc:sldMk cId="265302360" sldId="265"/>
            <ac:spMk id="2" creationId="{15496A9F-FFA3-EB89-A221-C16769D5302E}"/>
          </ac:spMkLst>
        </pc:spChg>
        <pc:spChg chg="mod">
          <ac:chgData name="Honey Funny" userId="4338458a21b77d3f" providerId="LiveId" clId="{BBF7526F-5DE9-4C81-B824-DD6A1BB3A73C}" dt="2023-11-29T20:54:28.711" v="897" actId="122"/>
          <ac:spMkLst>
            <pc:docMk/>
            <pc:sldMk cId="265302360" sldId="265"/>
            <ac:spMk id="3" creationId="{C7833883-4902-03A5-ECB9-A676ABE276C7}"/>
          </ac:spMkLst>
        </pc:spChg>
        <pc:spChg chg="mod">
          <ac:chgData name="Honey Funny" userId="4338458a21b77d3f" providerId="LiveId" clId="{BBF7526F-5DE9-4C81-B824-DD6A1BB3A73C}" dt="2023-11-29T21:02:43.446" v="1069" actId="20577"/>
          <ac:spMkLst>
            <pc:docMk/>
            <pc:sldMk cId="265302360" sldId="265"/>
            <ac:spMk id="4" creationId="{6A0103BF-9BEC-523B-9E95-1E2D8AD3C77D}"/>
          </ac:spMkLst>
        </pc:spChg>
      </pc:sldChg>
      <pc:sldChg chg="add del">
        <pc:chgData name="Honey Funny" userId="4338458a21b77d3f" providerId="LiveId" clId="{BBF7526F-5DE9-4C81-B824-DD6A1BB3A73C}" dt="2023-11-29T21:02:55.211" v="1073" actId="47"/>
        <pc:sldMkLst>
          <pc:docMk/>
          <pc:sldMk cId="1916343825" sldId="266"/>
        </pc:sldMkLst>
      </pc:sldChg>
      <pc:sldChg chg="modSp new mod">
        <pc:chgData name="Honey Funny" userId="4338458a21b77d3f" providerId="LiveId" clId="{BBF7526F-5DE9-4C81-B824-DD6A1BB3A73C}" dt="2023-11-29T21:07:45.007" v="1157" actId="20577"/>
        <pc:sldMkLst>
          <pc:docMk/>
          <pc:sldMk cId="4048965385" sldId="267"/>
        </pc:sldMkLst>
        <pc:spChg chg="mod">
          <ac:chgData name="Honey Funny" userId="4338458a21b77d3f" providerId="LiveId" clId="{BBF7526F-5DE9-4C81-B824-DD6A1BB3A73C}" dt="2023-11-29T20:58:09.979" v="987" actId="20577"/>
          <ac:spMkLst>
            <pc:docMk/>
            <pc:sldMk cId="4048965385" sldId="267"/>
            <ac:spMk id="2" creationId="{15620D4C-D6EA-7C17-2F50-3B7060887F13}"/>
          </ac:spMkLst>
        </pc:spChg>
        <pc:spChg chg="mod">
          <ac:chgData name="Honey Funny" userId="4338458a21b77d3f" providerId="LiveId" clId="{BBF7526F-5DE9-4C81-B824-DD6A1BB3A73C}" dt="2023-11-29T21:07:45.007" v="1157" actId="20577"/>
          <ac:spMkLst>
            <pc:docMk/>
            <pc:sldMk cId="4048965385" sldId="267"/>
            <ac:spMk id="3" creationId="{D0925368-BC46-49C6-BC07-64AA08214916}"/>
          </ac:spMkLst>
        </pc:spChg>
        <pc:spChg chg="mod">
          <ac:chgData name="Honey Funny" userId="4338458a21b77d3f" providerId="LiveId" clId="{BBF7526F-5DE9-4C81-B824-DD6A1BB3A73C}" dt="2023-11-29T21:03:07.459" v="1076" actId="20577"/>
          <ac:spMkLst>
            <pc:docMk/>
            <pc:sldMk cId="4048965385" sldId="267"/>
            <ac:spMk id="4" creationId="{4920C41B-D83F-6482-7878-E7E379A23BD4}"/>
          </ac:spMkLst>
        </pc:spChg>
      </pc:sldChg>
      <pc:sldChg chg="modSp new mod">
        <pc:chgData name="Honey Funny" userId="4338458a21b77d3f" providerId="LiveId" clId="{BBF7526F-5DE9-4C81-B824-DD6A1BB3A73C}" dt="2023-11-29T21:23:06.606" v="1594" actId="20577"/>
        <pc:sldMkLst>
          <pc:docMk/>
          <pc:sldMk cId="3207427383" sldId="268"/>
        </pc:sldMkLst>
        <pc:spChg chg="mod">
          <ac:chgData name="Honey Funny" userId="4338458a21b77d3f" providerId="LiveId" clId="{BBF7526F-5DE9-4C81-B824-DD6A1BB3A73C}" dt="2023-11-29T21:20:35.433" v="1501" actId="20577"/>
          <ac:spMkLst>
            <pc:docMk/>
            <pc:sldMk cId="3207427383" sldId="268"/>
            <ac:spMk id="2" creationId="{BED343D2-AA8B-74EC-76F3-BD9C04B6A2A3}"/>
          </ac:spMkLst>
        </pc:spChg>
        <pc:spChg chg="mod">
          <ac:chgData name="Honey Funny" userId="4338458a21b77d3f" providerId="LiveId" clId="{BBF7526F-5DE9-4C81-B824-DD6A1BB3A73C}" dt="2023-11-29T21:23:06.606" v="1594" actId="20577"/>
          <ac:spMkLst>
            <pc:docMk/>
            <pc:sldMk cId="3207427383" sldId="268"/>
            <ac:spMk id="3" creationId="{56E16796-BC53-A347-DD3D-39ABE8EF492E}"/>
          </ac:spMkLst>
        </pc:spChg>
        <pc:spChg chg="mod">
          <ac:chgData name="Honey Funny" userId="4338458a21b77d3f" providerId="LiveId" clId="{BBF7526F-5DE9-4C81-B824-DD6A1BB3A73C}" dt="2023-11-29T21:19:59.978" v="1500"/>
          <ac:spMkLst>
            <pc:docMk/>
            <pc:sldMk cId="3207427383" sldId="268"/>
            <ac:spMk id="4" creationId="{84512200-744A-DBB2-BCE4-5D8C1E4EECDE}"/>
          </ac:spMkLst>
        </pc:spChg>
      </pc:sldChg>
      <pc:sldChg chg="modSp new mod">
        <pc:chgData name="Honey Funny" userId="4338458a21b77d3f" providerId="LiveId" clId="{BBF7526F-5DE9-4C81-B824-DD6A1BB3A73C}" dt="2023-11-29T21:15:08.766" v="1378" actId="33524"/>
        <pc:sldMkLst>
          <pc:docMk/>
          <pc:sldMk cId="666927387" sldId="269"/>
        </pc:sldMkLst>
        <pc:spChg chg="mod">
          <ac:chgData name="Honey Funny" userId="4338458a21b77d3f" providerId="LiveId" clId="{BBF7526F-5DE9-4C81-B824-DD6A1BB3A73C}" dt="2023-11-29T21:12:27.025" v="1291" actId="20577"/>
          <ac:spMkLst>
            <pc:docMk/>
            <pc:sldMk cId="666927387" sldId="269"/>
            <ac:spMk id="2" creationId="{9F900D9E-B1D7-4F9D-00E8-31AE0F478A98}"/>
          </ac:spMkLst>
        </pc:spChg>
        <pc:spChg chg="mod">
          <ac:chgData name="Honey Funny" userId="4338458a21b77d3f" providerId="LiveId" clId="{BBF7526F-5DE9-4C81-B824-DD6A1BB3A73C}" dt="2023-11-29T21:15:08.766" v="1378" actId="33524"/>
          <ac:spMkLst>
            <pc:docMk/>
            <pc:sldMk cId="666927387" sldId="269"/>
            <ac:spMk id="3" creationId="{48BEEC91-795A-B063-B0F6-974FACB148A1}"/>
          </ac:spMkLst>
        </pc:spChg>
        <pc:spChg chg="mod">
          <ac:chgData name="Honey Funny" userId="4338458a21b77d3f" providerId="LiveId" clId="{BBF7526F-5DE9-4C81-B824-DD6A1BB3A73C}" dt="2023-11-29T21:12:26.631" v="1290" actId="6549"/>
          <ac:spMkLst>
            <pc:docMk/>
            <pc:sldMk cId="666927387" sldId="269"/>
            <ac:spMk id="4" creationId="{30F35BD4-196F-1DDE-936F-0EEF522A7D64}"/>
          </ac:spMkLst>
        </pc:spChg>
      </pc:sldChg>
      <pc:sldChg chg="addSp delSp add mod ord">
        <pc:chgData name="Honey Funny" userId="4338458a21b77d3f" providerId="LiveId" clId="{BBF7526F-5DE9-4C81-B824-DD6A1BB3A73C}" dt="2023-11-29T21:23:18.337" v="1596" actId="22"/>
        <pc:sldMkLst>
          <pc:docMk/>
          <pc:sldMk cId="2037956948" sldId="270"/>
        </pc:sldMkLst>
        <pc:spChg chg="add del">
          <ac:chgData name="Honey Funny" userId="4338458a21b77d3f" providerId="LiveId" clId="{BBF7526F-5DE9-4C81-B824-DD6A1BB3A73C}" dt="2023-11-29T21:23:18.337" v="1596" actId="22"/>
          <ac:spMkLst>
            <pc:docMk/>
            <pc:sldMk cId="2037956948" sldId="270"/>
            <ac:spMk id="6" creationId="{C2C5C2EF-02DD-F369-DA21-71F178F2E20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FC280-25FC-0BF9-8622-CFF71914C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9F177FC-B0A9-5EE0-627E-92E547F1C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E396515-FE08-21E5-0E02-3590A28B7D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092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1938D8A1-F050-CDE0-66C2-E3F5220165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722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88F1A51-DFF7-B546-AF70-7618453A95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722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0F36C882-0CF0-CF3E-D6B2-33EDE451D7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61A5C685-4AE3-4321-3BC4-854DD3987F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DC6483A-3A6F-A9F4-C18F-9F613D7260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722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975646F5-515D-5017-3E05-67DC06A77B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527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18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788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537614" y="374904"/>
            <a:ext cx="11116772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25000"/>
              </a:lnSpc>
              <a:spcBef>
                <a:spcPts val="0"/>
              </a:spcBef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7614" y="5303520"/>
            <a:ext cx="11116772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bg1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14" y="2843784"/>
            <a:ext cx="11116772" cy="2468880"/>
          </a:xfrm>
          <a:prstGeom prst="rect">
            <a:avLst/>
          </a:prstGeom>
        </p:spPr>
        <p:txBody>
          <a:bodyPr lIns="36000" tIns="36000" rIns="36000" bIns="36000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600">
                <a:solidFill>
                  <a:srgbClr val="FFC000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94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30863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40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lang="en-US" sz="4000" b="1" kern="12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617852"/>
            <a:ext cx="6149009" cy="731520"/>
          </a:xfrm>
          <a:prstGeom prst="rect">
            <a:avLst/>
          </a:prstGeom>
        </p:spPr>
        <p:txBody>
          <a:bodyPr vert="horz" wrap="none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kern="12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2735203" y="4958647"/>
            <a:ext cx="6721595" cy="731520"/>
          </a:xfrm>
          <a:prstGeom prst="rect">
            <a:avLst/>
          </a:prstGeom>
        </p:spPr>
        <p:txBody>
          <a:bodyPr wrap="none"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Mina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Ttaʻannī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ʽElā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Ttaghannī</a:t>
            </a:r>
            <a:endParaRPr lang="en-US" sz="4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63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550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AB434-3623-4384-E391-035A30789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600" dirty="0"/>
              <a:t>تَــــلــــج .. تَــــلــــج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D8E94-CD03-7675-CF08-94384FBD18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/>
              <a:t>It is Snowing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3ACA8-121C-608E-08C3-3C83B1998F4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000" dirty="0" err="1"/>
              <a:t>Talj</a:t>
            </a:r>
            <a:r>
              <a:rPr lang="en-US" sz="6000" dirty="0"/>
              <a:t> .. </a:t>
            </a:r>
            <a:r>
              <a:rPr lang="en-US" sz="6000" dirty="0" err="1"/>
              <a:t>Talj</a:t>
            </a:r>
            <a:endParaRPr lang="en-US" sz="6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6F91D8-0917-9D4D-53D7-2359226198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Rahbani</a:t>
            </a:r>
            <a:r>
              <a:rPr lang="en-US" dirty="0"/>
              <a:t> Brothers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1A7F971-01D9-069E-12F6-315649C9AA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‛</a:t>
            </a:r>
            <a:r>
              <a:rPr lang="en-US" dirty="0" err="1"/>
              <a:t>al‛Akhawayn</a:t>
            </a:r>
            <a:r>
              <a:rPr lang="en-US" dirty="0"/>
              <a:t> </a:t>
            </a:r>
            <a:r>
              <a:rPr lang="en-US" dirty="0" err="1"/>
              <a:t>Rahbani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6C17B78-9F5B-C6FA-1609-DBA19CCB79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الأخوين رحباني</a:t>
            </a:r>
          </a:p>
        </p:txBody>
      </p:sp>
    </p:spTree>
    <p:extLst>
      <p:ext uri="{BB962C8B-B14F-4D97-AF65-F5344CB8AC3E}">
        <p14:creationId xmlns:p14="http://schemas.microsoft.com/office/powerpoint/2010/main" val="404123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تَـــلـــج .. تَـــلــــج </a:t>
            </a:r>
            <a:br>
              <a:rPr lang="ar-KW" sz="6600" dirty="0"/>
            </a:br>
            <a:r>
              <a:rPr lang="ar-KW" sz="6600" dirty="0"/>
              <a:t>عَـــم </a:t>
            </a:r>
            <a:r>
              <a:rPr lang="ar-KW" sz="6600" dirty="0" err="1"/>
              <a:t>بِــتــشَـــتِّــي</a:t>
            </a:r>
            <a:r>
              <a:rPr lang="ar-KW" sz="6600" dirty="0"/>
              <a:t> </a:t>
            </a:r>
            <a:r>
              <a:rPr lang="ar-KW" sz="6600" dirty="0" err="1"/>
              <a:t>الــدِّنــيــي</a:t>
            </a:r>
            <a:r>
              <a:rPr lang="ar-KW" sz="6600" dirty="0"/>
              <a:t> تَــلــج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snowing, heavily snowing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Talj</a:t>
            </a:r>
            <a:r>
              <a:rPr lang="en-US" dirty="0"/>
              <a:t> .. </a:t>
            </a:r>
            <a:r>
              <a:rPr lang="en-US" dirty="0" err="1"/>
              <a:t>Talj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biTshattī</a:t>
            </a:r>
            <a:r>
              <a:rPr lang="en-US" dirty="0"/>
              <a:t> </a:t>
            </a:r>
            <a:r>
              <a:rPr lang="en-US" dirty="0" err="1"/>
              <a:t>Ddinyī</a:t>
            </a:r>
            <a:r>
              <a:rPr lang="en-US" dirty="0"/>
              <a:t> </a:t>
            </a:r>
            <a:r>
              <a:rPr lang="en-US" dirty="0" err="1"/>
              <a:t>Talj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4762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وِالـنَّـجـمــات حَــيْــرانــيــــن </a:t>
            </a:r>
            <a:br>
              <a:rPr lang="ar-KW" sz="6600" dirty="0"/>
            </a:br>
            <a:r>
              <a:rPr lang="ar-KW" sz="6600" dirty="0"/>
              <a:t>وِزهــورِ الـطُّـرقــات </a:t>
            </a:r>
            <a:r>
              <a:rPr lang="ar-KW" sz="6600" dirty="0" err="1"/>
              <a:t>بِـرْدانـيـــن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stars are muddled, and the flowers </a:t>
            </a:r>
            <a:br>
              <a:rPr lang="en-US" dirty="0"/>
            </a:br>
            <a:r>
              <a:rPr lang="en-US" dirty="0"/>
              <a:t>are icy-cold along the roadside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wiNnajmāt</a:t>
            </a:r>
            <a:r>
              <a:rPr lang="en-US" dirty="0"/>
              <a:t> </a:t>
            </a:r>
            <a:r>
              <a:rPr lang="en-US" dirty="0" err="1"/>
              <a:t>Ḥayrānīn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wiZhūre</a:t>
            </a:r>
            <a:r>
              <a:rPr lang="en-US" dirty="0"/>
              <a:t> </a:t>
            </a:r>
            <a:r>
              <a:rPr lang="en-US" dirty="0" err="1"/>
              <a:t>Ṭṭur‛āt</a:t>
            </a:r>
            <a:r>
              <a:rPr lang="en-US" dirty="0"/>
              <a:t> </a:t>
            </a:r>
            <a:r>
              <a:rPr lang="en-US" dirty="0" err="1"/>
              <a:t>Berdānīn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93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تَـــلـــج .. تَـــلــــج </a:t>
            </a:r>
            <a:br>
              <a:rPr lang="ar-KW" sz="6600" dirty="0"/>
            </a:br>
            <a:r>
              <a:rPr lang="ar-KW" sz="6600" dirty="0"/>
              <a:t>عَـــم </a:t>
            </a:r>
            <a:r>
              <a:rPr lang="ar-KW" sz="6600" dirty="0" err="1"/>
              <a:t>بِــتــشَـــتِّــي</a:t>
            </a:r>
            <a:r>
              <a:rPr lang="ar-KW" sz="6600" dirty="0"/>
              <a:t> </a:t>
            </a:r>
            <a:r>
              <a:rPr lang="ar-KW" sz="6600" dirty="0" err="1"/>
              <a:t>الــدِّنــيــي</a:t>
            </a:r>
            <a:r>
              <a:rPr lang="ar-KW" sz="6600" dirty="0"/>
              <a:t> تَــلــج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snowing, heavily snowing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Talj</a:t>
            </a:r>
            <a:r>
              <a:rPr lang="en-US" dirty="0"/>
              <a:t> .. </a:t>
            </a:r>
            <a:r>
              <a:rPr lang="en-US" dirty="0" err="1"/>
              <a:t>Talj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biTshattī</a:t>
            </a:r>
            <a:r>
              <a:rPr lang="en-US" dirty="0"/>
              <a:t> </a:t>
            </a:r>
            <a:r>
              <a:rPr lang="en-US" dirty="0" err="1"/>
              <a:t>Ddinyī</a:t>
            </a:r>
            <a:r>
              <a:rPr lang="en-US" dirty="0"/>
              <a:t> </a:t>
            </a:r>
            <a:r>
              <a:rPr lang="en-US" dirty="0" err="1"/>
              <a:t>Talj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524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23F5F-5E85-90D8-F00F-90DEE8371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وِالـغَــيْــمـــات</a:t>
            </a:r>
            <a:r>
              <a:rPr lang="ar-KW" dirty="0"/>
              <a:t> تَـعْـبــانــيــــن </a:t>
            </a:r>
            <a:br>
              <a:rPr lang="ar-KW" dirty="0"/>
            </a:br>
            <a:r>
              <a:rPr lang="ar-KW" dirty="0"/>
              <a:t>وْعَ الـتَّـلِـة خَـيـمـات </a:t>
            </a:r>
            <a:r>
              <a:rPr lang="ar-KW" dirty="0" err="1"/>
              <a:t>مُـضْـوِيِّــيــن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73E4F8-ABF9-BCD5-B16E-BA2E141017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clouds are tired, </a:t>
            </a:r>
            <a:br>
              <a:rPr lang="en-US" dirty="0"/>
            </a:br>
            <a:r>
              <a:rPr lang="en-US" dirty="0"/>
              <a:t>and tents are lit up over the hill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592F95-0A7E-FDD9-E759-E8837125121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wilGhaymāt</a:t>
            </a:r>
            <a:r>
              <a:rPr lang="en-US" dirty="0"/>
              <a:t> </a:t>
            </a:r>
            <a:r>
              <a:rPr lang="en-US" dirty="0" err="1"/>
              <a:t>Ta</a:t>
            </a:r>
            <a:r>
              <a:rPr lang="en-US" sz="6600" dirty="0" err="1"/>
              <a:t>ʻb</a:t>
            </a:r>
            <a:r>
              <a:rPr lang="en-US" dirty="0" err="1"/>
              <a:t>ānīn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</a:t>
            </a:r>
            <a:r>
              <a:rPr lang="en-US" sz="6600" dirty="0" err="1"/>
              <a:t>ʻA</a:t>
            </a:r>
            <a:r>
              <a:rPr lang="en-US" sz="6600" dirty="0"/>
              <a:t> </a:t>
            </a:r>
            <a:r>
              <a:rPr lang="en-US" sz="6600" dirty="0" err="1"/>
              <a:t>Ttalle</a:t>
            </a:r>
            <a:r>
              <a:rPr lang="en-US" sz="6600" dirty="0"/>
              <a:t> </a:t>
            </a:r>
            <a:r>
              <a:rPr lang="en-US" sz="6600" dirty="0" err="1"/>
              <a:t>Khaym</a:t>
            </a:r>
            <a:r>
              <a:rPr lang="en-US" dirty="0" err="1"/>
              <a:t>āt</a:t>
            </a:r>
            <a:r>
              <a:rPr lang="en-US" dirty="0"/>
              <a:t> </a:t>
            </a:r>
            <a:r>
              <a:rPr lang="en-US" dirty="0" err="1"/>
              <a:t>Moḍwiyyīn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3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79AB8-C980-A3D0-CB2F-6FFC7B9BF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وِمغـارَة سِهـرانِـة فـيها طِـفـل صـغـيـر</a:t>
            </a:r>
            <a:br>
              <a:rPr lang="ar-KW" dirty="0"/>
            </a:br>
            <a:r>
              <a:rPr lang="ar-KW" dirty="0" err="1"/>
              <a:t>بِـعـيـونـو</a:t>
            </a:r>
            <a:r>
              <a:rPr lang="ar-KW" dirty="0"/>
              <a:t> </a:t>
            </a:r>
            <a:r>
              <a:rPr lang="ar-KW" dirty="0" err="1"/>
              <a:t>الحِـلـيـانـة</a:t>
            </a:r>
            <a:r>
              <a:rPr lang="ar-KW" dirty="0"/>
              <a:t> حُـبِّ كـتـيـر كـبـيـر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1FA-BB69-1698-D19E-08A58CA878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And an awake cave, in which a newborn is laying,</a:t>
            </a:r>
          </a:p>
          <a:p>
            <a:r>
              <a:rPr lang="en-US" dirty="0"/>
              <a:t>bearing a great love in his eyes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9957CD-607C-722E-7AC8-A025C380D7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wiMghāra</a:t>
            </a:r>
            <a:r>
              <a:rPr lang="en-US" dirty="0"/>
              <a:t> </a:t>
            </a:r>
            <a:r>
              <a:rPr lang="en-US" dirty="0" err="1"/>
              <a:t>Sehrāne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Ṭefle</a:t>
            </a:r>
            <a:r>
              <a:rPr lang="en-US" dirty="0"/>
              <a:t> </a:t>
            </a:r>
            <a:r>
              <a:rPr lang="en-US" dirty="0" err="1"/>
              <a:t>Ṣghīr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biʻyūnul</a:t>
            </a:r>
            <a:r>
              <a:rPr lang="en-US" dirty="0"/>
              <a:t> </a:t>
            </a:r>
            <a:r>
              <a:rPr lang="en-US" dirty="0" err="1"/>
              <a:t>Ḥelyāne</a:t>
            </a:r>
            <a:r>
              <a:rPr lang="en-US" dirty="0"/>
              <a:t> </a:t>
            </a:r>
            <a:r>
              <a:rPr lang="en-US" dirty="0" err="1"/>
              <a:t>Ḥubbe</a:t>
            </a:r>
            <a:r>
              <a:rPr lang="en-US" dirty="0"/>
              <a:t> </a:t>
            </a:r>
            <a:r>
              <a:rPr lang="en-US" dirty="0" err="1"/>
              <a:t>Ktīr</a:t>
            </a:r>
            <a:r>
              <a:rPr lang="en-US" dirty="0"/>
              <a:t> </a:t>
            </a:r>
            <a:r>
              <a:rPr lang="en-US" dirty="0" err="1"/>
              <a:t>Kbīr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81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تَـــلـــج .. تَـــلــــج </a:t>
            </a:r>
            <a:br>
              <a:rPr lang="ar-KW" sz="6600" dirty="0"/>
            </a:br>
            <a:r>
              <a:rPr lang="ar-KW" sz="6600" dirty="0"/>
              <a:t>عَـــم </a:t>
            </a:r>
            <a:r>
              <a:rPr lang="ar-KW" sz="6600" dirty="0" err="1"/>
              <a:t>بِــتــشَـــتِّــي</a:t>
            </a:r>
            <a:r>
              <a:rPr lang="ar-KW" sz="6600" dirty="0"/>
              <a:t> </a:t>
            </a:r>
            <a:r>
              <a:rPr lang="ar-KW" sz="6600" dirty="0" err="1"/>
              <a:t>الــدِّنــيــي</a:t>
            </a:r>
            <a:r>
              <a:rPr lang="ar-KW" sz="6600" dirty="0"/>
              <a:t> تَــلــج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snowing, heavily snowing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Talj</a:t>
            </a:r>
            <a:r>
              <a:rPr lang="en-US" dirty="0"/>
              <a:t> .. </a:t>
            </a:r>
            <a:r>
              <a:rPr lang="en-US" dirty="0" err="1"/>
              <a:t>Talj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biTshattī</a:t>
            </a:r>
            <a:r>
              <a:rPr lang="en-US" dirty="0"/>
              <a:t> </a:t>
            </a:r>
            <a:r>
              <a:rPr lang="en-US" dirty="0" err="1"/>
              <a:t>Ddinyī</a:t>
            </a:r>
            <a:r>
              <a:rPr lang="en-US" dirty="0"/>
              <a:t> </a:t>
            </a:r>
            <a:r>
              <a:rPr lang="en-US" dirty="0" err="1"/>
              <a:t>Talj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520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1BDC3-6E07-E50D-1915-35FF05933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كِــلّ قَــلــب وكِــلّ مَـــرْج </a:t>
            </a:r>
            <a:br>
              <a:rPr lang="ar-KW" dirty="0"/>
            </a:br>
            <a:r>
              <a:rPr lang="ar-KW" dirty="0"/>
              <a:t>زَهَّــر فـيـه الحُــبّ مِـتْــلِ </a:t>
            </a:r>
            <a:r>
              <a:rPr lang="ar-KW" dirty="0" err="1"/>
              <a:t>الـتِّــلــج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4B69F0-0A40-35A4-2335-79F965C0E9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As white as the snow, love has blossomed </a:t>
            </a:r>
            <a:br>
              <a:rPr lang="en-US" dirty="0"/>
            </a:br>
            <a:r>
              <a:rPr lang="en-US" dirty="0"/>
              <a:t>in every heart and on every soil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0C44E5-D2A6-125B-22F1-554B300E17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Kell ‛Alb </a:t>
            </a:r>
            <a:r>
              <a:rPr lang="en-US" dirty="0" err="1"/>
              <a:t>wKell</a:t>
            </a:r>
            <a:r>
              <a:rPr lang="en-US" dirty="0"/>
              <a:t> Marj</a:t>
            </a:r>
            <a:br>
              <a:rPr lang="en-US" dirty="0"/>
            </a:br>
            <a:r>
              <a:rPr lang="en-US" dirty="0" err="1"/>
              <a:t>Zahhar</a:t>
            </a:r>
            <a:r>
              <a:rPr lang="en-US" dirty="0"/>
              <a:t> </a:t>
            </a:r>
            <a:r>
              <a:rPr lang="en-US" dirty="0" err="1"/>
              <a:t>Fīhel</a:t>
            </a:r>
            <a:r>
              <a:rPr lang="en-US" dirty="0"/>
              <a:t> </a:t>
            </a:r>
            <a:r>
              <a:rPr lang="en-US" dirty="0" err="1"/>
              <a:t>Ḥub</a:t>
            </a:r>
            <a:r>
              <a:rPr lang="en-US" dirty="0"/>
              <a:t> </a:t>
            </a:r>
            <a:r>
              <a:rPr lang="en-US" dirty="0" err="1"/>
              <a:t>Metlel</a:t>
            </a:r>
            <a:r>
              <a:rPr lang="en-US" dirty="0"/>
              <a:t> </a:t>
            </a:r>
            <a:r>
              <a:rPr lang="en-US" dirty="0" err="1"/>
              <a:t>Talj</a:t>
            </a:r>
            <a:r>
              <a:rPr lang="en-US" sz="6600" dirty="0" err="1"/>
              <a:t>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91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9511A-C8AB-F613-5F8E-9392E89D1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جـايــي</a:t>
            </a:r>
            <a:r>
              <a:rPr lang="ar-KW" dirty="0"/>
              <a:t> رِعــيــان مْــنِ بْـعـيــــد</a:t>
            </a:r>
            <a:br>
              <a:rPr lang="ar-KW" dirty="0"/>
            </a:br>
            <a:r>
              <a:rPr lang="ar-KW" dirty="0"/>
              <a:t>وَيــنِ الـطِّــفـــلِ الـمَــوْعـــــود؟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4541B-E36A-3A1C-B32D-A5B1D76858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Shepherds are coming from afar asking,</a:t>
            </a:r>
            <a:br>
              <a:rPr lang="en-US" dirty="0"/>
            </a:br>
            <a:r>
              <a:rPr lang="en-US" dirty="0"/>
              <a:t>Where lays the promised Child?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831B98-A71E-22AB-57EC-9D8DC08DA0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Jāyī</a:t>
            </a:r>
            <a:r>
              <a:rPr lang="en-US" dirty="0"/>
              <a:t> </a:t>
            </a:r>
            <a:r>
              <a:rPr lang="en-US" dirty="0" err="1"/>
              <a:t>Reʻyāne</a:t>
            </a:r>
            <a:r>
              <a:rPr lang="en-US" dirty="0"/>
              <a:t> Mne </a:t>
            </a:r>
            <a:r>
              <a:rPr lang="en-US" dirty="0" err="1"/>
              <a:t>Bʻīd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Wayne </a:t>
            </a:r>
            <a:r>
              <a:rPr lang="en-US" dirty="0" err="1"/>
              <a:t>Ṭṭeflel</a:t>
            </a:r>
            <a:r>
              <a:rPr lang="en-US" dirty="0"/>
              <a:t> </a:t>
            </a:r>
            <a:r>
              <a:rPr lang="en-US" dirty="0" err="1"/>
              <a:t>Mawʻūd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8566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9511A-C8AB-F613-5F8E-9392E89D1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هَــوْنــي يـا رِعـيــانِ الـعــيـــد</a:t>
            </a:r>
            <a:br>
              <a:rPr lang="ar-KW" dirty="0"/>
            </a:br>
            <a:r>
              <a:rPr lang="ar-KW" dirty="0"/>
              <a:t>هَــوْنــي الـلَّــيْـــلِ الـمَـنـشــــود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4541B-E36A-3A1C-B32D-A5B1D76858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Oh Shepherds, He is here,</a:t>
            </a:r>
            <a:br>
              <a:rPr lang="en-US" dirty="0"/>
            </a:br>
            <a:r>
              <a:rPr lang="en-US" dirty="0"/>
              <a:t>on a night we have so longed-for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831B98-A71E-22AB-57EC-9D8DC08DA0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Hawnī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Reʻyānil</a:t>
            </a:r>
            <a:r>
              <a:rPr lang="en-US" dirty="0"/>
              <a:t> </a:t>
            </a:r>
            <a:r>
              <a:rPr lang="en-US" dirty="0" err="1"/>
              <a:t>ʻĪd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Hawnīl</a:t>
            </a:r>
            <a:r>
              <a:rPr lang="en-US" dirty="0"/>
              <a:t> </a:t>
            </a:r>
            <a:r>
              <a:rPr lang="en-US" dirty="0" err="1"/>
              <a:t>Laylil</a:t>
            </a:r>
            <a:r>
              <a:rPr lang="en-US" dirty="0"/>
              <a:t> </a:t>
            </a:r>
            <a:r>
              <a:rPr lang="en-US" dirty="0" err="1"/>
              <a:t>Manshūd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09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تَـــلـــج .. تَـــلــــج </a:t>
            </a:r>
            <a:br>
              <a:rPr lang="ar-KW" sz="6600" dirty="0"/>
            </a:br>
            <a:r>
              <a:rPr lang="ar-KW" sz="6600" dirty="0"/>
              <a:t>شَـــتِّــي خَـــيــــر وحُـــبّ وتَـــلــــج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Let it snow, let it shower goodness and love </a:t>
            </a:r>
            <a:br>
              <a:rPr lang="en-US" dirty="0"/>
            </a:br>
            <a:r>
              <a:rPr lang="en-US" dirty="0"/>
              <a:t>as white as the snow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Talj</a:t>
            </a:r>
            <a:r>
              <a:rPr lang="en-US" dirty="0"/>
              <a:t> .. </a:t>
            </a:r>
            <a:r>
              <a:rPr lang="en-US" dirty="0" err="1"/>
              <a:t>Talj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Shattī</a:t>
            </a:r>
            <a:r>
              <a:rPr lang="en-US" dirty="0"/>
              <a:t> </a:t>
            </a:r>
            <a:r>
              <a:rPr lang="en-US" dirty="0" err="1"/>
              <a:t>Khayr</a:t>
            </a:r>
            <a:r>
              <a:rPr lang="en-US" dirty="0"/>
              <a:t> </a:t>
            </a:r>
            <a:r>
              <a:rPr lang="en-US" dirty="0" err="1"/>
              <a:t>wḤubb</a:t>
            </a:r>
            <a:r>
              <a:rPr lang="en-US" dirty="0"/>
              <a:t> </a:t>
            </a:r>
            <a:r>
              <a:rPr lang="en-US" dirty="0" err="1"/>
              <a:t>wTalj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129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1BDC3-6E07-E50D-1915-35FF05933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عَـلَـى كِـلّ قَـلـب عَـلَـى كِـلّ مَـرْج </a:t>
            </a:r>
            <a:br>
              <a:rPr lang="ar-KW" dirty="0"/>
            </a:br>
            <a:r>
              <a:rPr lang="ar-KW" dirty="0" err="1"/>
              <a:t>إِلْـفِـة</a:t>
            </a:r>
            <a:r>
              <a:rPr lang="ar-KW" dirty="0"/>
              <a:t> وخَـيــر وحُــبّ مِـتْـلِ </a:t>
            </a:r>
            <a:r>
              <a:rPr lang="ar-KW" dirty="0" err="1"/>
              <a:t>الـتَّـلـج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4B69F0-0A40-35A4-2335-79F965C0E9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Shower every heart and soil with affection, </a:t>
            </a:r>
            <a:br>
              <a:rPr lang="en-US" dirty="0"/>
            </a:br>
            <a:r>
              <a:rPr lang="en-US" dirty="0"/>
              <a:t>goodness and love as white as the snow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0C44E5-D2A6-125B-22F1-554B300E17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Alā</a:t>
            </a:r>
            <a:r>
              <a:rPr lang="en-US" dirty="0"/>
              <a:t> Kell ‛Alb ‛</a:t>
            </a:r>
            <a:r>
              <a:rPr lang="en-US" dirty="0" err="1"/>
              <a:t>Alā</a:t>
            </a:r>
            <a:r>
              <a:rPr lang="en-US" dirty="0"/>
              <a:t> Kell Marj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Elfe</a:t>
            </a:r>
            <a:r>
              <a:rPr lang="en-US" dirty="0"/>
              <a:t> </a:t>
            </a:r>
            <a:r>
              <a:rPr lang="en-US" dirty="0" err="1"/>
              <a:t>wKhayr</a:t>
            </a:r>
            <a:r>
              <a:rPr lang="en-US" dirty="0"/>
              <a:t> </a:t>
            </a:r>
            <a:r>
              <a:rPr lang="en-US" dirty="0" err="1"/>
              <a:t>wḤub</a:t>
            </a:r>
            <a:r>
              <a:rPr lang="en-US" dirty="0"/>
              <a:t> </a:t>
            </a:r>
            <a:r>
              <a:rPr lang="en-US" dirty="0" err="1"/>
              <a:t>Metlel</a:t>
            </a:r>
            <a:r>
              <a:rPr lang="en-US" dirty="0"/>
              <a:t> </a:t>
            </a:r>
            <a:r>
              <a:rPr lang="en-US" dirty="0" err="1"/>
              <a:t>Taljʻ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00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D7247-3A59-E31F-66A3-5C25B3CF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9600" dirty="0"/>
              <a:t>تَـــلـــج .. تَـــلــــج </a:t>
            </a:r>
            <a:endParaRPr lang="en-US" sz="9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662DD-7F34-7355-762E-4F3FCAC27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600" dirty="0"/>
              <a:t>Let it snow!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8CB1C-3887-5DCA-1E5D-A810043F95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9600" dirty="0" err="1"/>
              <a:t>Talj</a:t>
            </a:r>
            <a:r>
              <a:rPr lang="en-US" sz="9600" dirty="0"/>
              <a:t> .. </a:t>
            </a:r>
            <a:r>
              <a:rPr lang="en-US" sz="9600" dirty="0" err="1"/>
              <a:t>Talj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2583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434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Christmas Hymns Template - DEC 2023" id="{A0274978-517C-4FF3-A337-00CB055DA2D8}" vid="{043DF7CB-EC32-434B-86B8-D9F70A3EFBC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</TotalTime>
  <Words>384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Times New Roman</vt:lpstr>
      <vt:lpstr>Calibri Light</vt:lpstr>
      <vt:lpstr>Calibri</vt:lpstr>
      <vt:lpstr>Arial</vt:lpstr>
      <vt:lpstr>1_Office Theme</vt:lpstr>
      <vt:lpstr>تَــــلــــج .. تَــــلــــج</vt:lpstr>
      <vt:lpstr>تَـــلـــج .. تَـــلــــج  عَـــم بِــتــشَـــتِّــي الــدِّنــيــي تَــلــج</vt:lpstr>
      <vt:lpstr>وِالـنَّـجـمــات حَــيْــرانــيــــن  وِزهــورِ الـطُّـرقــات بِـرْدانـيـــن</vt:lpstr>
      <vt:lpstr>تَـــلـــج .. تَـــلــــج  عَـــم بِــتــشَـــتِّــي الــدِّنــيــي تَــلــج</vt:lpstr>
      <vt:lpstr>وِالـغَــيْــمـــات تَـعْـبــانــيــــن  وْعَ الـتَّـلِـة خَـيـمـات مُـضْـوِيِّــيــن</vt:lpstr>
      <vt:lpstr>وِمغـارَة سِهـرانِـة فـيها طِـفـل صـغـيـر بِـعـيـونـو الحِـلـيـانـة حُـبِّ كـتـيـر كـبـيـر</vt:lpstr>
      <vt:lpstr>تَـــلـــج .. تَـــلــــج  عَـــم بِــتــشَـــتِّــي الــدِّنــيــي تَــلــج</vt:lpstr>
      <vt:lpstr>كِــلّ قَــلــب وكِــلّ مَـــرْج  زَهَّــر فـيـه الحُــبّ مِـتْــلِ الـتِّــلــج</vt:lpstr>
      <vt:lpstr>جـايــي رِعــيــان مْــنِ بْـعـيــــد وَيــنِ الـطِّــفـــلِ الـمَــوْعـــــود؟</vt:lpstr>
      <vt:lpstr>هَــوْنــي يـا رِعـيــانِ الـعــيـــد هَــوْنــي الـلَّــيْـــلِ الـمَـنـشــــود</vt:lpstr>
      <vt:lpstr>تَـــلـــج .. تَـــلــــج  شَـــتِّــي خَـــيــــر وحُـــبّ وتَـــلــــج</vt:lpstr>
      <vt:lpstr>عَـلَـى كِـلّ قَـلـب عَـلَـى كِـلّ مَـرْج  إِلْـفِـة وخَـيــر وحُــبّ مِـتْـلِ الـتَّـلـج</vt:lpstr>
      <vt:lpstr>تَـــلـــج .. تَـــلــــج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Talj Talj - تلج تلج</dc:title>
  <dc:subject>Christmas</dc:subject>
  <dc:creator>Nizart</dc:creator>
  <cp:keywords>Fairuz</cp:keywords>
  <cp:lastModifiedBy>Honey Funny</cp:lastModifiedBy>
  <cp:revision>22</cp:revision>
  <dcterms:created xsi:type="dcterms:W3CDTF">2018-12-01T17:54:06Z</dcterms:created>
  <dcterms:modified xsi:type="dcterms:W3CDTF">2023-12-15T20:08:53Z</dcterms:modified>
  <cp:category>Christmas</cp:category>
</cp:coreProperties>
</file>