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0"/>
  </p:notesMasterIdLst>
  <p:handoutMasterIdLst>
    <p:handoutMasterId r:id="rId11"/>
  </p:handoutMasterIdLst>
  <p:sldIdLst>
    <p:sldId id="350" r:id="rId2"/>
    <p:sldId id="267" r:id="rId3"/>
    <p:sldId id="283" r:id="rId4"/>
    <p:sldId id="268" r:id="rId5"/>
    <p:sldId id="353" r:id="rId6"/>
    <p:sldId id="294" r:id="rId7"/>
    <p:sldId id="354" r:id="rId8"/>
    <p:sldId id="34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16" autoAdjust="0"/>
    <p:restoredTop sz="94638"/>
  </p:normalViewPr>
  <p:slideViewPr>
    <p:cSldViewPr snapToGrid="0" snapToObjects="1">
      <p:cViewPr varScale="1">
        <p:scale>
          <a:sx n="102" d="100"/>
          <a:sy n="102" d="100"/>
        </p:scale>
        <p:origin x="180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02/09/2026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02/09/2026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دَمُ الرَّبِ إِشْتَرانا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were purchased by The Blood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Damu </a:t>
            </a:r>
            <a:r>
              <a:rPr lang="en-US" dirty="0" err="1"/>
              <a:t>Rrabbi</a:t>
            </a:r>
            <a:r>
              <a:rPr lang="en-US" dirty="0"/>
              <a:t> ‘</a:t>
            </a:r>
            <a:r>
              <a:rPr lang="en-US" dirty="0" err="1"/>
              <a:t>Eshtarānā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Samah </a:t>
            </a:r>
            <a:r>
              <a:rPr lang="en-US" dirty="0" err="1"/>
              <a:t>Skandar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Samah </a:t>
            </a:r>
            <a:r>
              <a:rPr lang="en-US" dirty="0" err="1"/>
              <a:t>Skandar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7E9AB3-AD6E-A621-4A2B-2CF09FE79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Samah </a:t>
            </a:r>
            <a:r>
              <a:rPr lang="en-US" dirty="0" err="1"/>
              <a:t>Skandar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33FB4F9-1CB2-EB85-640F-4028D3D8E2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Samah </a:t>
            </a:r>
            <a:r>
              <a:rPr lang="en-US" dirty="0" err="1"/>
              <a:t>Skandar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4AF06B7-682E-1965-07A7-3447EB5954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كلمات: سماح اسكندر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449162-2C76-23AE-F812-E61BB00CC5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تلحين: سماح اسكندر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دَمُ الرَّبِ إِشْتَرانا وَافْتَدانا مِنَ الهَلاك</a:t>
            </a:r>
            <a:br>
              <a:rPr lang="en-US" dirty="0"/>
            </a:br>
            <a:r>
              <a:rPr lang="en-US" dirty="0" err="1"/>
              <a:t>لَنا</a:t>
            </a:r>
            <a:r>
              <a:rPr lang="en-US" dirty="0"/>
              <a:t> </a:t>
            </a:r>
            <a:r>
              <a:rPr lang="en-US" dirty="0" err="1"/>
              <a:t>ثِقَة</a:t>
            </a:r>
            <a:r>
              <a:rPr lang="en-US" dirty="0"/>
              <a:t> </a:t>
            </a:r>
            <a:r>
              <a:rPr lang="en-US" dirty="0" err="1"/>
              <a:t>بِالدُخولِ</a:t>
            </a:r>
            <a:r>
              <a:rPr lang="en-US" dirty="0"/>
              <a:t> </a:t>
            </a:r>
            <a:r>
              <a:rPr lang="en-US" dirty="0" err="1"/>
              <a:t>بِجُرْأَةٍ</a:t>
            </a:r>
            <a:r>
              <a:rPr lang="en-US" dirty="0"/>
              <a:t> </a:t>
            </a:r>
            <a:r>
              <a:rPr lang="en-US" dirty="0" err="1"/>
              <a:t>لِلأَقْداسْ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3800" dirty="0"/>
              <a:t>We were purchased and redeemed by The Blood of The Lord</a:t>
            </a:r>
          </a:p>
          <a:p>
            <a:r>
              <a:rPr lang="en-US" sz="3800" dirty="0"/>
              <a:t>We are confident to enter the Holy Place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Damu </a:t>
            </a:r>
            <a:r>
              <a:rPr lang="en-US" dirty="0" err="1"/>
              <a:t>Rrabbi</a:t>
            </a:r>
            <a:r>
              <a:rPr lang="en-US" dirty="0"/>
              <a:t> ‘</a:t>
            </a:r>
            <a:r>
              <a:rPr lang="en-US" dirty="0" err="1"/>
              <a:t>Eshtarānā</a:t>
            </a:r>
            <a:r>
              <a:rPr lang="en-US" dirty="0"/>
              <a:t> </a:t>
            </a:r>
            <a:r>
              <a:rPr lang="en-US" dirty="0" err="1"/>
              <a:t>waFtadānā</a:t>
            </a:r>
            <a:r>
              <a:rPr lang="en-US" dirty="0"/>
              <a:t> </a:t>
            </a:r>
            <a:r>
              <a:rPr lang="en-US" dirty="0" err="1"/>
              <a:t>minaL</a:t>
            </a:r>
            <a:r>
              <a:rPr lang="en-US" dirty="0"/>
              <a:t> </a:t>
            </a:r>
            <a:r>
              <a:rPr lang="en-US" dirty="0" err="1"/>
              <a:t>Halāk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Thiqa</a:t>
            </a:r>
            <a:r>
              <a:rPr lang="en-US" dirty="0"/>
              <a:t> </a:t>
            </a:r>
            <a:r>
              <a:rPr lang="en-US" dirty="0" err="1"/>
              <a:t>biDdukhūli</a:t>
            </a:r>
            <a:r>
              <a:rPr lang="en-US" dirty="0"/>
              <a:t> </a:t>
            </a:r>
            <a:r>
              <a:rPr lang="en-US" dirty="0" err="1"/>
              <a:t>biJur’atin</a:t>
            </a:r>
            <a:r>
              <a:rPr lang="en-US" dirty="0"/>
              <a:t> </a:t>
            </a:r>
            <a:r>
              <a:rPr lang="en-US" dirty="0" err="1"/>
              <a:t>lil’Aqdās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6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بِدَمِ يَسوعْ هللويا بِدَمِ يَسوعْ هللويا</a:t>
            </a:r>
            <a:br>
              <a:rPr lang="en-US" dirty="0"/>
            </a:br>
            <a:r>
              <a:rPr lang="en-US" dirty="0" err="1"/>
              <a:t>صِرْنا</a:t>
            </a:r>
            <a:r>
              <a:rPr lang="en-US" dirty="0"/>
              <a:t> </a:t>
            </a:r>
            <a:r>
              <a:rPr lang="en-US" dirty="0" err="1"/>
              <a:t>أَحْرار</a:t>
            </a:r>
            <a:r>
              <a:rPr lang="en-US" dirty="0"/>
              <a:t> </a:t>
            </a:r>
            <a:r>
              <a:rPr lang="en-US" dirty="0" err="1"/>
              <a:t>هللويا</a:t>
            </a:r>
            <a:r>
              <a:rPr lang="en-US" dirty="0"/>
              <a:t> </a:t>
            </a:r>
            <a:r>
              <a:rPr lang="en-US" dirty="0" err="1"/>
              <a:t>بِدَمِ</a:t>
            </a:r>
            <a:r>
              <a:rPr lang="en-US" dirty="0"/>
              <a:t> </a:t>
            </a:r>
            <a:r>
              <a:rPr lang="en-US" dirty="0" err="1"/>
              <a:t>يَسوعْ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By the blood of Jesus, Halleluia</a:t>
            </a:r>
          </a:p>
          <a:p>
            <a:r>
              <a:rPr lang="en-US" dirty="0"/>
              <a:t>We are free, Halleluia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biDami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biDami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Hallelūyā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Ṣernā</a:t>
            </a:r>
            <a:r>
              <a:rPr lang="en-US" dirty="0"/>
              <a:t> ‘</a:t>
            </a:r>
            <a:r>
              <a:rPr lang="en-US" dirty="0" err="1"/>
              <a:t>Aḥrār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biDami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</a:t>
            </a:r>
          </a:p>
        </p:txBody>
      </p:sp>
    </p:spTree>
    <p:extLst>
      <p:ext uri="{BB962C8B-B14F-4D97-AF65-F5344CB8AC3E}">
        <p14:creationId xmlns:p14="http://schemas.microsoft.com/office/powerpoint/2010/main" val="375566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ظَلامْ لا دَيْنُونَةْ لا عَداوَة بَلْ حَياة</a:t>
            </a:r>
            <a:br>
              <a:rPr lang="en-US" dirty="0"/>
            </a:br>
            <a:r>
              <a:rPr lang="en-US" dirty="0" err="1"/>
              <a:t>لا</a:t>
            </a:r>
            <a:r>
              <a:rPr lang="en-US" dirty="0"/>
              <a:t> </a:t>
            </a:r>
            <a:r>
              <a:rPr lang="en-US" dirty="0" err="1"/>
              <a:t>انْكِسارْ</a:t>
            </a:r>
            <a:r>
              <a:rPr lang="en-US" dirty="0"/>
              <a:t> </a:t>
            </a:r>
            <a:r>
              <a:rPr lang="en-US" dirty="0" err="1"/>
              <a:t>لا</a:t>
            </a:r>
            <a:r>
              <a:rPr lang="en-US" dirty="0"/>
              <a:t> </a:t>
            </a:r>
            <a:r>
              <a:rPr lang="ar-SA" dirty="0"/>
              <a:t>مذلَّة </a:t>
            </a:r>
            <a:r>
              <a:rPr lang="en-US" dirty="0" err="1"/>
              <a:t>لا</a:t>
            </a:r>
            <a:r>
              <a:rPr lang="en-US" dirty="0"/>
              <a:t> </a:t>
            </a:r>
            <a:r>
              <a:rPr lang="en-US" dirty="0" err="1"/>
              <a:t>قُيودَ</a:t>
            </a:r>
            <a:r>
              <a:rPr lang="en-US" dirty="0"/>
              <a:t> </a:t>
            </a:r>
            <a:r>
              <a:rPr lang="en-US" dirty="0" err="1"/>
              <a:t>بَلْ</a:t>
            </a:r>
            <a:r>
              <a:rPr lang="en-US" dirty="0"/>
              <a:t> </a:t>
            </a:r>
            <a:r>
              <a:rPr lang="en-US" dirty="0" err="1"/>
              <a:t>أَمْجادْ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E1450A-19A7-4062-A9D9-020E76E552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 darkness, no condemnation, no enmity, but life</a:t>
            </a:r>
          </a:p>
          <a:p>
            <a:r>
              <a:rPr lang="en-US" dirty="0"/>
              <a:t>No brokenness, no humiliation, no chains, but glory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Ẓhalām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Daynūna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`</a:t>
            </a:r>
            <a:r>
              <a:rPr lang="en-US" dirty="0" err="1"/>
              <a:t>Adāwa</a:t>
            </a:r>
            <a:r>
              <a:rPr lang="en-US" dirty="0"/>
              <a:t> Bal </a:t>
            </a:r>
            <a:r>
              <a:rPr lang="en-US" dirty="0" err="1"/>
              <a:t>Ḥayāt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lāNkisār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Maẓhalla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Quyūda</a:t>
            </a:r>
            <a:r>
              <a:rPr lang="en-US" dirty="0"/>
              <a:t> Bal ‘</a:t>
            </a:r>
            <a:r>
              <a:rPr lang="en-US" dirty="0" err="1"/>
              <a:t>Amjād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6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BCEFD-0AA4-C931-A268-BB9913E01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6ABFD-4567-8A15-E47D-0DB0A53F2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بِدَمِ يَسوعْ هللويا بِدَمِ يَسوعْ هللويا</a:t>
            </a:r>
            <a:br>
              <a:rPr lang="en-US" dirty="0"/>
            </a:br>
            <a:r>
              <a:rPr lang="en-US" dirty="0" err="1"/>
              <a:t>صِرْنا</a:t>
            </a:r>
            <a:r>
              <a:rPr lang="en-US" dirty="0"/>
              <a:t> </a:t>
            </a:r>
            <a:r>
              <a:rPr lang="en-US" dirty="0" err="1"/>
              <a:t>أَحْرار</a:t>
            </a:r>
            <a:r>
              <a:rPr lang="en-US" dirty="0"/>
              <a:t> </a:t>
            </a:r>
            <a:r>
              <a:rPr lang="en-US" dirty="0" err="1"/>
              <a:t>هللويا</a:t>
            </a:r>
            <a:r>
              <a:rPr lang="en-US" dirty="0"/>
              <a:t> </a:t>
            </a:r>
            <a:r>
              <a:rPr lang="en-US" dirty="0" err="1"/>
              <a:t>بِدَمِ</a:t>
            </a:r>
            <a:r>
              <a:rPr lang="en-US" dirty="0"/>
              <a:t> </a:t>
            </a:r>
            <a:r>
              <a:rPr lang="en-US" dirty="0" err="1"/>
              <a:t>يَسوعْ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044ABD-E7C3-6F46-4DFB-C098FFAA20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By the blood of Jesus, Halleluia</a:t>
            </a:r>
          </a:p>
          <a:p>
            <a:r>
              <a:rPr lang="en-US" dirty="0"/>
              <a:t>We are free, Halleluia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535683-4B87-1C84-EDE3-A71C4F0077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biDami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biDami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Hallelūyā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Ṣernā</a:t>
            </a:r>
            <a:r>
              <a:rPr lang="en-US" dirty="0"/>
              <a:t> ‘</a:t>
            </a:r>
            <a:r>
              <a:rPr lang="en-US" dirty="0" err="1"/>
              <a:t>Aḥrār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biDami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</a:t>
            </a:r>
          </a:p>
        </p:txBody>
      </p:sp>
    </p:spTree>
    <p:extLst>
      <p:ext uri="{BB962C8B-B14F-4D97-AF65-F5344CB8AC3E}">
        <p14:creationId xmlns:p14="http://schemas.microsoft.com/office/powerpoint/2010/main" val="224086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فرحٌ أَبَدِيٌّ وَنُصْرَةٌ وَسَلام</a:t>
            </a:r>
            <a:br>
              <a:rPr lang="en-US" dirty="0"/>
            </a:br>
            <a:r>
              <a:rPr lang="en-US" dirty="0" err="1"/>
              <a:t>صَارَ</a:t>
            </a:r>
            <a:r>
              <a:rPr lang="en-US" dirty="0"/>
              <a:t> </a:t>
            </a:r>
            <a:r>
              <a:rPr lang="en-US" dirty="0" err="1"/>
              <a:t>الد</a:t>
            </a:r>
            <a:r>
              <a:rPr lang="ar-SA" dirty="0"/>
              <a:t>َّ</a:t>
            </a:r>
            <a:r>
              <a:rPr lang="en-US" dirty="0" err="1"/>
              <a:t>مُ</a:t>
            </a:r>
            <a:r>
              <a:rPr lang="en-US" dirty="0"/>
              <a:t> </a:t>
            </a:r>
            <a:r>
              <a:rPr lang="en-US" dirty="0" err="1"/>
              <a:t>العَلامة</a:t>
            </a:r>
            <a:r>
              <a:rPr lang="en-US" dirty="0"/>
              <a:t> </a:t>
            </a:r>
            <a:r>
              <a:rPr lang="en-US" dirty="0" err="1"/>
              <a:t>نَحْنُ</a:t>
            </a:r>
            <a:r>
              <a:rPr lang="en-US" dirty="0"/>
              <a:t> </a:t>
            </a:r>
            <a:r>
              <a:rPr lang="en-US" dirty="0" err="1"/>
              <a:t>أَهْلُ</a:t>
            </a:r>
            <a:r>
              <a:rPr lang="en-US" dirty="0"/>
              <a:t> </a:t>
            </a:r>
            <a:r>
              <a:rPr lang="en-US" dirty="0" err="1"/>
              <a:t>بَيْتِ</a:t>
            </a:r>
            <a:r>
              <a:rPr lang="en-US" dirty="0"/>
              <a:t> </a:t>
            </a:r>
            <a:r>
              <a:rPr lang="en-US" dirty="0" err="1"/>
              <a:t>الله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Eternal joy, victory, and peace</a:t>
            </a:r>
          </a:p>
          <a:p>
            <a:r>
              <a:rPr lang="en-US" dirty="0"/>
              <a:t>The blood became the sign that we are the household of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Faraḥon</a:t>
            </a:r>
            <a:r>
              <a:rPr lang="en-US" dirty="0"/>
              <a:t> ‘</a:t>
            </a:r>
            <a:r>
              <a:rPr lang="en-US" dirty="0" err="1"/>
              <a:t>Abadīyyon</a:t>
            </a:r>
            <a:r>
              <a:rPr lang="en-US" dirty="0"/>
              <a:t> </a:t>
            </a:r>
            <a:r>
              <a:rPr lang="en-US" dirty="0" err="1"/>
              <a:t>waNuṣraton</a:t>
            </a:r>
            <a:r>
              <a:rPr lang="en-US" dirty="0"/>
              <a:t> </a:t>
            </a:r>
            <a:r>
              <a:rPr lang="en-US" dirty="0" err="1"/>
              <a:t>waSalām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Ṣāra</a:t>
            </a:r>
            <a:r>
              <a:rPr lang="en-US" dirty="0"/>
              <a:t> </a:t>
            </a:r>
            <a:r>
              <a:rPr lang="en-US" dirty="0" err="1"/>
              <a:t>Ddamu</a:t>
            </a:r>
            <a:r>
              <a:rPr lang="en-US" dirty="0"/>
              <a:t> </a:t>
            </a:r>
            <a:r>
              <a:rPr lang="en-US" dirty="0" err="1"/>
              <a:t>al`Alāma</a:t>
            </a:r>
            <a:r>
              <a:rPr lang="en-US" dirty="0"/>
              <a:t> </a:t>
            </a:r>
            <a:r>
              <a:rPr lang="en-US" dirty="0" err="1"/>
              <a:t>Naḥnu</a:t>
            </a:r>
            <a:r>
              <a:rPr lang="en-US" dirty="0"/>
              <a:t> ‘</a:t>
            </a:r>
            <a:r>
              <a:rPr lang="en-US" dirty="0" err="1"/>
              <a:t>Ahlu</a:t>
            </a:r>
            <a:r>
              <a:rPr lang="en-US" dirty="0"/>
              <a:t> </a:t>
            </a:r>
            <a:r>
              <a:rPr lang="en-US" dirty="0" err="1"/>
              <a:t>BaytiL</a:t>
            </a:r>
            <a:r>
              <a:rPr lang="en-US" dirty="0"/>
              <a:t> </a:t>
            </a:r>
            <a:r>
              <a:rPr lang="en-US" dirty="0" err="1"/>
              <a:t>Lāh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728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ECD5CD-217E-0981-763C-F449E34B9D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E4A13-3930-FA3D-2F5B-484EB49DB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بِدَمِ يَسوعْ هللويا بِدَمِ يَسوعْ هللويا</a:t>
            </a:r>
            <a:br>
              <a:rPr lang="en-US" dirty="0"/>
            </a:br>
            <a:r>
              <a:rPr lang="en-US" dirty="0" err="1"/>
              <a:t>صِرْنا</a:t>
            </a:r>
            <a:r>
              <a:rPr lang="en-US" dirty="0"/>
              <a:t> </a:t>
            </a:r>
            <a:r>
              <a:rPr lang="en-US" dirty="0" err="1"/>
              <a:t>أَحْرار</a:t>
            </a:r>
            <a:r>
              <a:rPr lang="en-US" dirty="0"/>
              <a:t> </a:t>
            </a:r>
            <a:r>
              <a:rPr lang="en-US" dirty="0" err="1"/>
              <a:t>هللويا</a:t>
            </a:r>
            <a:r>
              <a:rPr lang="en-US" dirty="0"/>
              <a:t> </a:t>
            </a:r>
            <a:r>
              <a:rPr lang="en-US" dirty="0" err="1"/>
              <a:t>بِدَمِ</a:t>
            </a:r>
            <a:r>
              <a:rPr lang="en-US" dirty="0"/>
              <a:t> </a:t>
            </a:r>
            <a:r>
              <a:rPr lang="en-US" dirty="0" err="1"/>
              <a:t>يَسوعْ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92FD8D-CB24-04F0-7C8D-C562554B131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By the blood of Jesus, Halleluia</a:t>
            </a:r>
          </a:p>
          <a:p>
            <a:r>
              <a:rPr lang="en-US" dirty="0"/>
              <a:t>We are free, Halleluia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ECCB77-A514-15A7-75F8-1228B6A1FB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biDami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biDami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Hallelūyā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Ṣernā</a:t>
            </a:r>
            <a:r>
              <a:rPr lang="en-US" dirty="0"/>
              <a:t> ‘</a:t>
            </a:r>
            <a:r>
              <a:rPr lang="en-US" dirty="0" err="1"/>
              <a:t>Aḥrār</a:t>
            </a:r>
            <a:r>
              <a:rPr lang="en-US" dirty="0"/>
              <a:t> </a:t>
            </a:r>
            <a:r>
              <a:rPr lang="en-US" dirty="0" err="1"/>
              <a:t>Hallelūyā</a:t>
            </a:r>
            <a:r>
              <a:rPr lang="en-US" dirty="0"/>
              <a:t> </a:t>
            </a:r>
            <a:r>
              <a:rPr lang="en-US" dirty="0" err="1"/>
              <a:t>biDami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</a:t>
            </a:r>
          </a:p>
        </p:txBody>
      </p:sp>
    </p:spTree>
    <p:extLst>
      <p:ext uri="{BB962C8B-B14F-4D97-AF65-F5344CB8AC3E}">
        <p14:creationId xmlns:p14="http://schemas.microsoft.com/office/powerpoint/2010/main" val="212931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732</TotalTime>
  <Words>303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5_Office Theme</vt:lpstr>
      <vt:lpstr>دَمُ الرَّبِ إِشْتَرانا</vt:lpstr>
      <vt:lpstr>دَمُ الرَّبِ إِشْتَرانا وَافْتَدانا مِنَ الهَلاك لَنا ثِقَة بِالدُخولِ بِجُرْأَةٍ لِلأَقْداسْ</vt:lpstr>
      <vt:lpstr>بِدَمِ يَسوعْ هللويا بِدَمِ يَسوعْ هللويا صِرْنا أَحْرار هللويا بِدَمِ يَسوعْ</vt:lpstr>
      <vt:lpstr>لا ظَلامْ لا دَيْنُونَةْ لا عَداوَة بَلْ حَياة لا انْكِسارْ لا مذلَّة لا قُيودَ بَلْ أَمْجادْ</vt:lpstr>
      <vt:lpstr>بِدَمِ يَسوعْ هللويا بِدَمِ يَسوعْ هللويا صِرْنا أَحْرار هللويا بِدَمِ يَسوعْ</vt:lpstr>
      <vt:lpstr>فرحٌ أَبَدِيٌّ وَنُصْرَةٌ وَسَلام صَارَ الدَّمُ العَلامة نَحْنُ أَهْلُ بَيْتِ الله</vt:lpstr>
      <vt:lpstr>بِدَمِ يَسوعْ هللويا بِدَمِ يَسوعْ هللويا صِرْنا أَحْرار هللويا بِدَمِ يَسوعْ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7</cp:revision>
  <dcterms:created xsi:type="dcterms:W3CDTF">2014-06-01T05:24:09Z</dcterms:created>
  <dcterms:modified xsi:type="dcterms:W3CDTF">2026-09-02T19:28:00Z</dcterms:modified>
  <cp:category/>
</cp:coreProperties>
</file>