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93" r:id="rId1"/>
  </p:sldMasterIdLst>
  <p:notesMasterIdLst>
    <p:notesMasterId r:id="rId10"/>
  </p:notesMasterIdLst>
  <p:handoutMasterIdLst>
    <p:handoutMasterId r:id="rId11"/>
  </p:handoutMasterIdLst>
  <p:sldIdLst>
    <p:sldId id="262" r:id="rId2"/>
    <p:sldId id="265" r:id="rId3"/>
    <p:sldId id="268" r:id="rId4"/>
    <p:sldId id="269" r:id="rId5"/>
    <p:sldId id="270" r:id="rId6"/>
    <p:sldId id="271" r:id="rId7"/>
    <p:sldId id="273" r:id="rId8"/>
    <p:sldId id="267" r:id="rId9"/>
  </p:sldIdLst>
  <p:sldSz cx="12192000" cy="6858000"/>
  <p:notesSz cx="6858000" cy="9144000"/>
  <p:embeddedFontLst>
    <p:embeddedFont>
      <p:font typeface="AramaicShimo" pitchFamily="2" charset="0"/>
      <p:regular r:id="rId1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30A0"/>
    <a:srgbClr val="2D1493"/>
    <a:srgbClr val="558ED5"/>
    <a:srgbClr val="02B4D2"/>
    <a:srgbClr val="7D46FA"/>
    <a:srgbClr val="7D45F9"/>
    <a:srgbClr val="8A58FA"/>
    <a:srgbClr val="02BCD0"/>
    <a:srgbClr val="9060FA"/>
    <a:srgbClr val="02D6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napToObjects="1">
      <p:cViewPr varScale="1">
        <p:scale>
          <a:sx n="117" d="100"/>
          <a:sy n="117" d="100"/>
        </p:scale>
        <p:origin x="354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1B0AB5C6-592A-4D59-AE79-706FD015AC9C}"/>
    <pc:docChg chg="custSel modSld">
      <pc:chgData name="Honey Funny" userId="4338458a21b77d3f" providerId="LiveId" clId="{1B0AB5C6-592A-4D59-AE79-706FD015AC9C}" dt="2025-03-21T14:08:38.247" v="8" actId="27636"/>
      <pc:docMkLst>
        <pc:docMk/>
      </pc:docMkLst>
      <pc:sldChg chg="modSp mod">
        <pc:chgData name="Honey Funny" userId="4338458a21b77d3f" providerId="LiveId" clId="{1B0AB5C6-592A-4D59-AE79-706FD015AC9C}" dt="2025-03-21T14:03:33.361" v="2" actId="20577"/>
        <pc:sldMkLst>
          <pc:docMk/>
          <pc:sldMk cId="1087734242" sldId="265"/>
        </pc:sldMkLst>
        <pc:spChg chg="mod">
          <ac:chgData name="Honey Funny" userId="4338458a21b77d3f" providerId="LiveId" clId="{1B0AB5C6-592A-4D59-AE79-706FD015AC9C}" dt="2025-03-21T14:03:33.361" v="2" actId="20577"/>
          <ac:spMkLst>
            <pc:docMk/>
            <pc:sldMk cId="1087734242" sldId="265"/>
            <ac:spMk id="5" creationId="{E8F52E96-09AE-C459-BA1E-FC70AE097CBD}"/>
          </ac:spMkLst>
        </pc:spChg>
      </pc:sldChg>
      <pc:sldChg chg="modSp mod">
        <pc:chgData name="Honey Funny" userId="4338458a21b77d3f" providerId="LiveId" clId="{1B0AB5C6-592A-4D59-AE79-706FD015AC9C}" dt="2025-03-21T14:06:34.608" v="4" actId="20577"/>
        <pc:sldMkLst>
          <pc:docMk/>
          <pc:sldMk cId="441619592" sldId="268"/>
        </pc:sldMkLst>
        <pc:spChg chg="mod">
          <ac:chgData name="Honey Funny" userId="4338458a21b77d3f" providerId="LiveId" clId="{1B0AB5C6-592A-4D59-AE79-706FD015AC9C}" dt="2025-03-21T14:06:34.608" v="4" actId="20577"/>
          <ac:spMkLst>
            <pc:docMk/>
            <pc:sldMk cId="441619592" sldId="268"/>
            <ac:spMk id="5" creationId="{37532F56-109F-4975-BBB0-6BDD43894A9B}"/>
          </ac:spMkLst>
        </pc:spChg>
      </pc:sldChg>
      <pc:sldChg chg="modSp mod">
        <pc:chgData name="Honey Funny" userId="4338458a21b77d3f" providerId="LiveId" clId="{1B0AB5C6-592A-4D59-AE79-706FD015AC9C}" dt="2025-03-21T14:08:38.247" v="8" actId="27636"/>
        <pc:sldMkLst>
          <pc:docMk/>
          <pc:sldMk cId="3731793723" sldId="271"/>
        </pc:sldMkLst>
        <pc:spChg chg="mod">
          <ac:chgData name="Honey Funny" userId="4338458a21b77d3f" providerId="LiveId" clId="{1B0AB5C6-592A-4D59-AE79-706FD015AC9C}" dt="2025-03-21T14:08:38.247" v="8" actId="27636"/>
          <ac:spMkLst>
            <pc:docMk/>
            <pc:sldMk cId="3731793723" sldId="271"/>
            <ac:spMk id="3" creationId="{C1B60D0B-6EB2-3177-5B03-4CA65A9209D1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92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64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80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23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3343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0320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2401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8053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96925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00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47672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61502"/>
            <a:ext cx="11887200" cy="969259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8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2848356"/>
            <a:ext cx="11887200" cy="969259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4000" b="1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49340C72-88CE-57A5-7B54-B8C3BD88C2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35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C00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1691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6298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1477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79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936823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6025324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492245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225082"/>
            <a:ext cx="4650188" cy="2155000"/>
          </a:xfrm>
          <a:prstGeom prst="rect">
            <a:avLst/>
          </a:prstGeom>
        </p:spPr>
      </p:pic>
      <p:pic>
        <p:nvPicPr>
          <p:cNvPr id="12" name="Picture 11" descr="A yellow letter on a black background&#10;&#10;Description automatically generated">
            <a:extLst>
              <a:ext uri="{FF2B5EF4-FFF2-40B4-BE49-F238E27FC236}">
                <a16:creationId xmlns:a16="http://schemas.microsoft.com/office/drawing/2014/main" id="{83C1860F-BD09-B51A-D886-595D20529E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1012" y="2641055"/>
            <a:ext cx="2369976" cy="198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79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5754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67">
            <a:extLst>
              <a:ext uri="{FF2B5EF4-FFF2-40B4-BE49-F238E27FC236}">
                <a16:creationId xmlns:a16="http://schemas.microsoft.com/office/drawing/2014/main" id="{FE11D25A-B73E-C2EF-9446-BCE2F0555C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مَــســـنــــــود </a:t>
            </a:r>
            <a:r>
              <a:rPr lang="ar-KW" sz="4400" dirty="0"/>
              <a:t>(إلهي وسط الظروف)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5819E5-608A-CE90-6AC6-5A80183DC6C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Sustained </a:t>
            </a:r>
            <a:r>
              <a:rPr lang="en-US" sz="4000" dirty="0"/>
              <a:t>(God Amidst Troubles)</a:t>
            </a:r>
            <a:endParaRPr lang="en-US" dirty="0"/>
          </a:p>
        </p:txBody>
      </p:sp>
      <p:sp>
        <p:nvSpPr>
          <p:cNvPr id="70" name="Text Placeholder 69">
            <a:extLst>
              <a:ext uri="{FF2B5EF4-FFF2-40B4-BE49-F238E27FC236}">
                <a16:creationId xmlns:a16="http://schemas.microsoft.com/office/drawing/2014/main" id="{001E6906-7B80-7C52-C64A-15D34135208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6500" dirty="0" err="1"/>
              <a:t>Masnūd</a:t>
            </a:r>
            <a:r>
              <a:rPr lang="en-US" dirty="0"/>
              <a:t> </a:t>
            </a:r>
            <a:r>
              <a:rPr lang="en-US" sz="5200" dirty="0"/>
              <a:t>(‛</a:t>
            </a:r>
            <a:r>
              <a:rPr lang="en-US" sz="5200" dirty="0" err="1"/>
              <a:t>Elāhī</a:t>
            </a:r>
            <a:r>
              <a:rPr lang="en-US" sz="5200" dirty="0"/>
              <a:t> </a:t>
            </a:r>
            <a:r>
              <a:rPr lang="en-US" sz="5200" dirty="0" err="1"/>
              <a:t>Wesṭe</a:t>
            </a:r>
            <a:r>
              <a:rPr lang="en-US" sz="5200" dirty="0"/>
              <a:t> </a:t>
            </a:r>
            <a:r>
              <a:rPr lang="en-US" sz="5200" dirty="0" err="1"/>
              <a:t>Ẓẓurūf</a:t>
            </a:r>
            <a:r>
              <a:rPr lang="en-US" sz="5200" dirty="0"/>
              <a:t>)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12BDB7-C99D-616D-2387-4966B6D588B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by: Victor &amp; Marian Fawzi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557FC4-BE99-02A0-80A1-85229442CC1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: Victor &amp; Marian Fawzi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9FA06C6-2675-3022-0E72-1E0436FC5D6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Victor &amp; Marian Fawzi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ACB4877-7CD4-94D3-DEB0-4C1BE241C00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: Victor &amp; Marian Fawzi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F4E98BE-5F0F-8A27-58E6-4AF054312E6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KW" dirty="0"/>
              <a:t>كلمات: فيكتور وماريان فوزي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9E1275A-0005-1D79-B48F-048C8719025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r>
              <a:rPr lang="ar-KW" dirty="0"/>
              <a:t>تلحين: فيكتور فوزي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87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وِسْـطِ احـتِـيــاجـي لْـسَـنْــدَة وِمَـعـــونَـة</a:t>
            </a:r>
            <a:br>
              <a:rPr lang="ar-KW" dirty="0"/>
            </a:br>
            <a:r>
              <a:rPr lang="ar-KW" dirty="0"/>
              <a:t>وِوْعـود لِحَـياتـي إِنَّـهـا فـيـك مَضمـونَـة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8F52E96-09AE-C459-BA1E-FC70AE097CB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Amid my need for support and assistance, </a:t>
            </a:r>
            <a:br>
              <a:rPr lang="en-US" dirty="0"/>
            </a:br>
            <a:r>
              <a:rPr lang="en-US" dirty="0"/>
              <a:t>and promises that my life is secured in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Wesṭe</a:t>
            </a:r>
            <a:r>
              <a:rPr lang="en-US" dirty="0"/>
              <a:t> </a:t>
            </a:r>
            <a:r>
              <a:rPr lang="en-US" dirty="0" err="1"/>
              <a:t>Eḥtiyājī</a:t>
            </a:r>
            <a:r>
              <a:rPr lang="en-US" dirty="0"/>
              <a:t> </a:t>
            </a:r>
            <a:r>
              <a:rPr lang="en-US" dirty="0" err="1"/>
              <a:t>lSanda</a:t>
            </a:r>
            <a:r>
              <a:rPr lang="en-US" dirty="0"/>
              <a:t> </a:t>
            </a:r>
            <a:r>
              <a:rPr lang="en-US" dirty="0" err="1"/>
              <a:t>wiMaʻūna</a:t>
            </a:r>
            <a:br>
              <a:rPr lang="en-US" dirty="0"/>
            </a:br>
            <a:r>
              <a:rPr lang="en-US" dirty="0" err="1"/>
              <a:t>wiWʻūd</a:t>
            </a:r>
            <a:r>
              <a:rPr lang="en-US" dirty="0"/>
              <a:t> </a:t>
            </a:r>
            <a:r>
              <a:rPr lang="en-US" dirty="0" err="1"/>
              <a:t>liḤayātī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Ennahā</a:t>
            </a:r>
            <a:r>
              <a:rPr lang="en-US" dirty="0"/>
              <a:t> </a:t>
            </a:r>
            <a:r>
              <a:rPr lang="en-US" dirty="0" err="1"/>
              <a:t>Fīk</a:t>
            </a:r>
            <a:r>
              <a:rPr lang="en-US" dirty="0"/>
              <a:t> </a:t>
            </a:r>
            <a:r>
              <a:rPr lang="en-US" dirty="0" err="1"/>
              <a:t>Maḍmūna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7734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1071F-5D9C-4D56-C4E8-63272E316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وَأشـعُــر كَـأَنِّـي بَــادَوَّر عَـلـيــك</a:t>
            </a:r>
            <a:br>
              <a:rPr lang="ar-KW" dirty="0"/>
            </a:br>
            <a:r>
              <a:rPr lang="ar-KW" dirty="0"/>
              <a:t>بِـيـنِ الإيـمـان وِالشَّـك وِإنـتَ مَـعـايــا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532F56-109F-4975-BBB0-6BDD43894A9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struggle to find You between faith and doubt, while You are with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777983-B284-B97B-D833-1C25F6CDBE1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wAshʻur</a:t>
            </a:r>
            <a:r>
              <a:rPr lang="en-US" dirty="0"/>
              <a:t> </a:t>
            </a:r>
            <a:r>
              <a:rPr lang="en-US" dirty="0" err="1"/>
              <a:t>ka‛Annī</a:t>
            </a:r>
            <a:r>
              <a:rPr lang="en-US" dirty="0"/>
              <a:t> </a:t>
            </a:r>
            <a:r>
              <a:rPr lang="en-US" dirty="0" err="1"/>
              <a:t>bAdawar</a:t>
            </a:r>
            <a:r>
              <a:rPr lang="en-US" dirty="0"/>
              <a:t> </a:t>
            </a:r>
            <a:r>
              <a:rPr lang="en-US" dirty="0" err="1"/>
              <a:t>ʻAlēk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Bēnil</a:t>
            </a:r>
            <a:r>
              <a:rPr lang="en-US" dirty="0"/>
              <a:t> ‛</a:t>
            </a:r>
            <a:r>
              <a:rPr lang="en-US" dirty="0" err="1"/>
              <a:t>Īmān</a:t>
            </a:r>
            <a:r>
              <a:rPr lang="en-US" dirty="0"/>
              <a:t> </a:t>
            </a:r>
            <a:r>
              <a:rPr lang="en-US" dirty="0" err="1"/>
              <a:t>wiShak</a:t>
            </a:r>
            <a:r>
              <a:rPr lang="en-US" dirty="0"/>
              <a:t> </a:t>
            </a:r>
            <a:r>
              <a:rPr lang="en-US" dirty="0" err="1"/>
              <a:t>wEnta</a:t>
            </a:r>
            <a:r>
              <a:rPr lang="en-US" dirty="0"/>
              <a:t> </a:t>
            </a:r>
            <a:r>
              <a:rPr lang="en-US" dirty="0" err="1"/>
              <a:t>Maʻāyā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1619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2A009-9D20-B19D-9CAC-0DA978CCF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مَــســنـــود عَـلـيـــك يــا راعِـــيَّ</a:t>
            </a:r>
            <a:br>
              <a:rPr lang="ar-KW" dirty="0"/>
            </a:br>
            <a:r>
              <a:rPr lang="ar-KW" dirty="0"/>
              <a:t>مَـــرفـــــوع بِـــــذِراع قَــوِيَّــــــة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4DF301-A5CE-7343-22A1-F847D7153C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Sustain me, oh My Shephard</a:t>
            </a:r>
            <a:br>
              <a:rPr lang="en-US" dirty="0"/>
            </a:br>
            <a:r>
              <a:rPr lang="en-US" dirty="0"/>
              <a:t>Uphold me by Your strong arm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68197F-BF6A-947F-2B7A-71812E652D8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Masnūd</a:t>
            </a:r>
            <a:r>
              <a:rPr lang="en-US" dirty="0"/>
              <a:t> </a:t>
            </a:r>
            <a:r>
              <a:rPr lang="en-US" dirty="0" err="1"/>
              <a:t>ʻAlēk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Rāʻeyya</a:t>
            </a:r>
            <a:br>
              <a:rPr lang="en-US" dirty="0"/>
            </a:br>
            <a:r>
              <a:rPr lang="en-US" dirty="0" err="1"/>
              <a:t>Marfūʻ</a:t>
            </a:r>
            <a:r>
              <a:rPr lang="en-US" dirty="0"/>
              <a:t> </a:t>
            </a:r>
            <a:r>
              <a:rPr lang="en-US" dirty="0" err="1"/>
              <a:t>biDhirāʻ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sz="6600" dirty="0" err="1"/>
              <a:t>A</a:t>
            </a:r>
            <a:r>
              <a:rPr lang="en-US" dirty="0" err="1"/>
              <a:t>wiyya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13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6353F-7A61-B86E-F7D9-BDF65ED00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إِمـلانـي إيـمـان ما يـهِـــزُّوش واقِــع</a:t>
            </a:r>
            <a:br>
              <a:rPr lang="ar-KW" dirty="0"/>
            </a:br>
            <a:r>
              <a:rPr lang="ar-KW" dirty="0"/>
              <a:t>وَلا آجي في يـوم وِفي أَفـكـاري أَصارع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7C73E1-B6E8-9F05-E87C-31E1FD5BA3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Overfill me with an unwavering faith</a:t>
            </a:r>
            <a:br>
              <a:rPr lang="en-US" dirty="0"/>
            </a:br>
            <a:r>
              <a:rPr lang="en-US" dirty="0"/>
              <a:t>So, I never struggle in my thoughts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6BF2CE9-A26F-3933-6225-874BF9E4359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/>
              <a:t>‛</a:t>
            </a:r>
            <a:r>
              <a:rPr lang="en-US" dirty="0" err="1"/>
              <a:t>Emlānī</a:t>
            </a:r>
            <a:r>
              <a:rPr lang="en-US" dirty="0"/>
              <a:t> ‛</a:t>
            </a:r>
            <a:r>
              <a:rPr lang="en-US" dirty="0" err="1"/>
              <a:t>Īmān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Yhizzūsh</a:t>
            </a:r>
            <a:r>
              <a:rPr lang="en-US" dirty="0"/>
              <a:t> </a:t>
            </a:r>
            <a:r>
              <a:rPr lang="en-US" dirty="0" err="1"/>
              <a:t>Wāqeʻ</a:t>
            </a:r>
            <a:br>
              <a:rPr lang="en-US" dirty="0"/>
            </a:br>
            <a:r>
              <a:rPr lang="en-US" dirty="0" err="1"/>
              <a:t>waLā</a:t>
            </a:r>
            <a:r>
              <a:rPr lang="en-US" dirty="0"/>
              <a:t> ‛</a:t>
            </a:r>
            <a:r>
              <a:rPr lang="en-US" dirty="0" err="1"/>
              <a:t>Ājī</a:t>
            </a:r>
            <a:r>
              <a:rPr lang="en-US" dirty="0"/>
              <a:t> </a:t>
            </a:r>
            <a:r>
              <a:rPr lang="en-US" dirty="0" err="1"/>
              <a:t>fYōm</a:t>
            </a:r>
            <a:r>
              <a:rPr lang="en-US" dirty="0"/>
              <a:t> </a:t>
            </a:r>
            <a:r>
              <a:rPr lang="en-US" dirty="0" err="1"/>
              <a:t>wif‛Afkārī</a:t>
            </a:r>
            <a:r>
              <a:rPr lang="en-US" dirty="0"/>
              <a:t> ‛</a:t>
            </a:r>
            <a:r>
              <a:rPr lang="en-US" dirty="0" err="1"/>
              <a:t>Aṣāreʻ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449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C3BEA0-8315-EC1A-9AB9-F570373D6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أَصـلـي فـي أَمــان وَأنــا مَـعــاك</a:t>
            </a:r>
            <a:br>
              <a:rPr lang="ar-KW" dirty="0"/>
            </a:br>
            <a:r>
              <a:rPr lang="ar-KW" dirty="0"/>
              <a:t>قـادِر تِـخَـلِّـي الـكُــلّ يِـعـمَـل لِخـيــري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B60D0B-6EB2-3177-5B03-4CA65A9209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For I am safe when I am with You</a:t>
            </a:r>
            <a:br>
              <a:rPr lang="en-US" dirty="0"/>
            </a:br>
            <a:r>
              <a:rPr lang="en-US" dirty="0" err="1"/>
              <a:t>You</a:t>
            </a:r>
            <a:r>
              <a:rPr lang="en-US" dirty="0"/>
              <a:t> make people work for my own good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491BE2-22F3-1E22-5A0F-39D9F9B309B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Aṣlī</a:t>
            </a:r>
            <a:r>
              <a:rPr lang="en-US" dirty="0"/>
              <a:t> </a:t>
            </a:r>
            <a:r>
              <a:rPr lang="en-US" dirty="0" err="1"/>
              <a:t>f‛Amān</a:t>
            </a:r>
            <a:r>
              <a:rPr lang="en-US" dirty="0"/>
              <a:t> </a:t>
            </a:r>
            <a:r>
              <a:rPr lang="en-US" dirty="0" err="1"/>
              <a:t>wAnā</a:t>
            </a:r>
            <a:r>
              <a:rPr lang="en-US" dirty="0"/>
              <a:t> </a:t>
            </a:r>
            <a:r>
              <a:rPr lang="en-US" dirty="0" err="1"/>
              <a:t>Mʻāk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Āder</a:t>
            </a:r>
            <a:r>
              <a:rPr lang="en-US" dirty="0"/>
              <a:t> </a:t>
            </a:r>
            <a:r>
              <a:rPr lang="en-US" dirty="0" err="1"/>
              <a:t>Tekhallīl</a:t>
            </a:r>
            <a:r>
              <a:rPr lang="en-US" dirty="0"/>
              <a:t> Kull </a:t>
            </a:r>
            <a:r>
              <a:rPr lang="en-US" dirty="0" err="1"/>
              <a:t>Yeʻmal</a:t>
            </a:r>
            <a:r>
              <a:rPr lang="en-US" dirty="0"/>
              <a:t> </a:t>
            </a:r>
            <a:r>
              <a:rPr lang="en-US" dirty="0" err="1"/>
              <a:t>liKhērī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1793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2A009-9D20-B19D-9CAC-0DA978CCF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مَــســنـــود عَـلـيـــك يــا راعِـــيَّ</a:t>
            </a:r>
            <a:br>
              <a:rPr lang="ar-KW" dirty="0"/>
            </a:br>
            <a:r>
              <a:rPr lang="ar-KW" dirty="0"/>
              <a:t>مَـــرفـــــوع بِـــــذِراع قَــوِيَّــــــة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4DF301-A5CE-7343-22A1-F847D7153C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Sustain me, oh My Shephard</a:t>
            </a:r>
            <a:br>
              <a:rPr lang="en-US" dirty="0"/>
            </a:br>
            <a:r>
              <a:rPr lang="en-US" dirty="0"/>
              <a:t>Uphold me by Your strong arm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68197F-BF6A-947F-2B7A-71812E652D8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Masnūd</a:t>
            </a:r>
            <a:r>
              <a:rPr lang="en-US" dirty="0"/>
              <a:t> </a:t>
            </a:r>
            <a:r>
              <a:rPr lang="en-US" dirty="0" err="1"/>
              <a:t>ʻAlēk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Rāʻeyya</a:t>
            </a:r>
            <a:br>
              <a:rPr lang="en-US" dirty="0"/>
            </a:br>
            <a:r>
              <a:rPr lang="en-US" dirty="0" err="1"/>
              <a:t>Marfūʻ</a:t>
            </a:r>
            <a:r>
              <a:rPr lang="en-US" dirty="0"/>
              <a:t> </a:t>
            </a:r>
            <a:r>
              <a:rPr lang="en-US" dirty="0" err="1"/>
              <a:t>biDhirāʻ</a:t>
            </a:r>
            <a:r>
              <a:rPr lang="en-US" dirty="0"/>
              <a:t> </a:t>
            </a:r>
            <a:r>
              <a:rPr lang="en-US" sz="6600" dirty="0"/>
              <a:t>‛</a:t>
            </a:r>
            <a:r>
              <a:rPr lang="en-US" sz="6600" dirty="0" err="1"/>
              <a:t>A</a:t>
            </a:r>
            <a:r>
              <a:rPr lang="en-US" dirty="0" err="1"/>
              <a:t>wiyya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93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546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B86865F5-0E7A-4B86-92E9-BCAF522E5FF9}" vid="{2B074E5A-CE39-4BDB-B500-3A494DAAFFB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‛0 - New Logo - Hymns Template - March 2022</Template>
  <TotalTime>125</TotalTime>
  <Words>279</Words>
  <Application>Microsoft Office PowerPoint</Application>
  <PresentationFormat>Widescreen</PresentationFormat>
  <Paragraphs>27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Calibri Light</vt:lpstr>
      <vt:lpstr>AramaicShimo</vt:lpstr>
      <vt:lpstr>Arial</vt:lpstr>
      <vt:lpstr>Times New Roman</vt:lpstr>
      <vt:lpstr>Calibri</vt:lpstr>
      <vt:lpstr>6_Office Theme</vt:lpstr>
      <vt:lpstr>مَــســـنــــــود (إلهي وسط الظروف)</vt:lpstr>
      <vt:lpstr>وِسْـطِ احـتِـيــاجـي لْـسَـنْــدَة وِمَـعـــونَـة وِوْعـود لِحَـياتـي إِنَّـهـا فـيـك مَضمـونَـة</vt:lpstr>
      <vt:lpstr>وَأشـعُــر كَـأَنِّـي بَــادَوَّر عَـلـيــك بِـيـنِ الإيـمـان وِالشَّـك وِإنـتَ مَـعـايــا</vt:lpstr>
      <vt:lpstr>مَــســنـــود عَـلـيـــك يــا راعِـــيَّ مَـــرفـــــوع بِـــــذِراع قَــوِيَّــــــة</vt:lpstr>
      <vt:lpstr>إِمـلانـي إيـمـان ما يـهِـــزُّوش واقِــع وَلا آجي في يـوم وِفي أَفـكـاري أَصارع</vt:lpstr>
      <vt:lpstr>أَصـلـي فـي أَمــان وَأنــا مَـعــاك قـادِر تِـخَـلِّـي الـكُــلّ يِـعـمَـل لِخـيــري</vt:lpstr>
      <vt:lpstr>مَــســنـــود عَـلـيـــك يــا راعِـــيَّ مَـــرفـــــوع بِـــــذِراع قَــوِيَّــــــة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Masnūd (‛Elāhī Wesṭe Ẓẓurūf) - مسنود (إلهي وسط الظروف)</dc:title>
  <dc:subject/>
  <dc:creator>Nizart</dc:creator>
  <cp:keywords>Good News Team</cp:keywords>
  <cp:lastModifiedBy>Pascale Hage</cp:lastModifiedBy>
  <cp:revision>13</cp:revision>
  <dcterms:created xsi:type="dcterms:W3CDTF">2024-04-11T20:39:13Z</dcterms:created>
  <dcterms:modified xsi:type="dcterms:W3CDTF">2025-04-18T14:53:36Z</dcterms:modified>
  <cp:category/>
</cp:coreProperties>
</file>