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0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5" r:id="rId6"/>
    <p:sldId id="266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863" autoAdjust="0"/>
    <p:restoredTop sz="94712"/>
  </p:normalViewPr>
  <p:slideViewPr>
    <p:cSldViewPr snapToGrid="0" snapToObjects="1">
      <p:cViewPr varScale="1">
        <p:scale>
          <a:sx n="107" d="100"/>
          <a:sy n="107" d="100"/>
        </p:scale>
        <p:origin x="876" y="10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oney Funny" userId="4338458a21b77d3f" providerId="LiveId" clId="{E6C85A92-3520-4A3D-92AF-D0317D1E6258}"/>
    <pc:docChg chg="undo custSel modSld">
      <pc:chgData name="Honey Funny" userId="4338458a21b77d3f" providerId="LiveId" clId="{E6C85A92-3520-4A3D-92AF-D0317D1E6258}" dt="2022-08-11T22:23:16.576" v="17" actId="27636"/>
      <pc:docMkLst>
        <pc:docMk/>
      </pc:docMkLst>
      <pc:sldChg chg="modSp mod">
        <pc:chgData name="Honey Funny" userId="4338458a21b77d3f" providerId="LiveId" clId="{E6C85A92-3520-4A3D-92AF-D0317D1E6258}" dt="2022-08-11T22:23:16.576" v="17" actId="27636"/>
        <pc:sldMkLst>
          <pc:docMk/>
          <pc:sldMk cId="3509903195" sldId="257"/>
        </pc:sldMkLst>
        <pc:spChg chg="mod">
          <ac:chgData name="Honey Funny" userId="4338458a21b77d3f" providerId="LiveId" clId="{E6C85A92-3520-4A3D-92AF-D0317D1E6258}" dt="2022-08-11T22:23:16.576" v="17" actId="27636"/>
          <ac:spMkLst>
            <pc:docMk/>
            <pc:sldMk cId="3509903195" sldId="257"/>
            <ac:spMk id="2" creationId="{00000000-0000-0000-0000-000000000000}"/>
          </ac:spMkLst>
        </pc:spChg>
        <pc:spChg chg="mod">
          <ac:chgData name="Honey Funny" userId="4338458a21b77d3f" providerId="LiveId" clId="{E6C85A92-3520-4A3D-92AF-D0317D1E6258}" dt="2022-08-11T22:23:06.193" v="6" actId="20577"/>
          <ac:spMkLst>
            <pc:docMk/>
            <pc:sldMk cId="3509903195" sldId="257"/>
            <ac:spMk id="3" creationId="{00000000-0000-0000-0000-000000000000}"/>
          </ac:spMkLst>
        </pc:spChg>
        <pc:spChg chg="mod">
          <ac:chgData name="Honey Funny" userId="4338458a21b77d3f" providerId="LiveId" clId="{E6C85A92-3520-4A3D-92AF-D0317D1E6258}" dt="2022-08-11T22:23:11.578" v="12" actId="20577"/>
          <ac:spMkLst>
            <pc:docMk/>
            <pc:sldMk cId="3509903195" sldId="257"/>
            <ac:spMk id="4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18/04/2025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9214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082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9893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8746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156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58664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60814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68617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655471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مِــنَ الـتَّـعَــنِّــي إِلــى الـتَّـغَــنِّــي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0538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470795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495EB835-D2AE-E62B-063F-FFBEFF6E81C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Extract from Psalm 103</a:t>
            </a:r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A9F13E8E-A016-E9D0-F23F-DCCEDB74766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Minal</a:t>
            </a:r>
            <a:r>
              <a:rPr lang="en-US" dirty="0"/>
              <a:t> </a:t>
            </a:r>
            <a:r>
              <a:rPr lang="en-US" dirty="0" err="1"/>
              <a:t>Mazmūr</a:t>
            </a:r>
            <a:r>
              <a:rPr lang="en-US" dirty="0"/>
              <a:t> 103</a:t>
            </a:r>
          </a:p>
        </p:txBody>
      </p:sp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F4AD818D-56E3-6CC3-0728-98EA0797802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Music by: Boulos </a:t>
            </a:r>
            <a:r>
              <a:rPr lang="en-US" dirty="0" err="1"/>
              <a:t>Boshra</a:t>
            </a:r>
            <a:endParaRPr lang="en-US" dirty="0"/>
          </a:p>
        </p:txBody>
      </p:sp>
      <p:sp>
        <p:nvSpPr>
          <p:cNvPr id="23" name="Text Placeholder 22">
            <a:extLst>
              <a:ext uri="{FF2B5EF4-FFF2-40B4-BE49-F238E27FC236}">
                <a16:creationId xmlns:a16="http://schemas.microsoft.com/office/drawing/2014/main" id="{8EEF4DCD-05F7-DE74-A2B2-BA5CF2FAC28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Talḥīn</a:t>
            </a:r>
            <a:r>
              <a:rPr lang="en-US" dirty="0"/>
              <a:t>: Boulos </a:t>
            </a:r>
            <a:r>
              <a:rPr lang="en-US" dirty="0" err="1"/>
              <a:t>Boshra</a:t>
            </a:r>
            <a:endParaRPr lang="en-US" dirty="0"/>
          </a:p>
        </p:txBody>
      </p:sp>
      <p:sp>
        <p:nvSpPr>
          <p:cNvPr id="24" name="Text Placeholder 23">
            <a:extLst>
              <a:ext uri="{FF2B5EF4-FFF2-40B4-BE49-F238E27FC236}">
                <a16:creationId xmlns:a16="http://schemas.microsoft.com/office/drawing/2014/main" id="{4FA9C673-4C2D-9203-0268-1C0E91E5F20C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>
            <a:normAutofit/>
          </a:bodyPr>
          <a:lstStyle/>
          <a:p>
            <a:r>
              <a:rPr lang="ar-KW" dirty="0"/>
              <a:t>من المزمور 103</a:t>
            </a:r>
          </a:p>
        </p:txBody>
      </p:sp>
      <p:sp>
        <p:nvSpPr>
          <p:cNvPr id="25" name="Text Placeholder 24">
            <a:extLst>
              <a:ext uri="{FF2B5EF4-FFF2-40B4-BE49-F238E27FC236}">
                <a16:creationId xmlns:a16="http://schemas.microsoft.com/office/drawing/2014/main" id="{8249E68A-0A85-3DB9-3835-0A87220A31A5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>
            <a:normAutofit/>
          </a:bodyPr>
          <a:lstStyle/>
          <a:p>
            <a:r>
              <a:rPr lang="ar-KW" dirty="0"/>
              <a:t>تلحين: بولس بشرى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بـارِكـي يا نَـفـسـي الـرَّبّ</a:t>
            </a:r>
            <a:endParaRPr lang="en-US" dirty="0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Bless The Lord, Oh My Soul</a:t>
            </a:r>
          </a:p>
        </p:txBody>
      </p:sp>
      <p:sp>
        <p:nvSpPr>
          <p:cNvPr id="1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Bārikī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Nafsī</a:t>
            </a:r>
            <a:r>
              <a:rPr lang="en-US" dirty="0"/>
              <a:t> </a:t>
            </a:r>
            <a:r>
              <a:rPr lang="en-US" dirty="0" err="1"/>
              <a:t>Rrab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703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KW" dirty="0"/>
              <a:t>بـارِكـي يا نَـفـسـي الــرَّبّ .. وكُـلُّ ما في باطِـنـي</a:t>
            </a:r>
            <a:br>
              <a:rPr lang="ar-KW" dirty="0"/>
            </a:br>
            <a:r>
              <a:rPr lang="ar-KW" dirty="0"/>
              <a:t>لِـيُـبــارِك </a:t>
            </a:r>
            <a:r>
              <a:rPr lang="ar-KW" dirty="0" err="1"/>
              <a:t>إسـمَــهُ</a:t>
            </a:r>
            <a:r>
              <a:rPr lang="ar-KW" dirty="0"/>
              <a:t> .. </a:t>
            </a:r>
            <a:r>
              <a:rPr lang="ar-KW" dirty="0" err="1"/>
              <a:t>إسـمَــهُ</a:t>
            </a:r>
            <a:r>
              <a:rPr lang="ar-KW"/>
              <a:t> الـقُـــدُّوس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Bless the Lord, oh my soul and all that is within me</a:t>
            </a:r>
            <a:br>
              <a:rPr lang="en-US" dirty="0"/>
            </a:br>
            <a:r>
              <a:rPr lang="en-US" dirty="0"/>
              <a:t>Bless His Holy Name!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 err="1"/>
              <a:t>Bārikī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Nafsī</a:t>
            </a:r>
            <a:r>
              <a:rPr lang="en-US" dirty="0"/>
              <a:t> </a:t>
            </a:r>
            <a:r>
              <a:rPr lang="en-US" dirty="0" err="1"/>
              <a:t>Rrab</a:t>
            </a:r>
            <a:r>
              <a:rPr lang="en-US" dirty="0"/>
              <a:t> </a:t>
            </a:r>
            <a:r>
              <a:rPr lang="en-US" dirty="0" err="1"/>
              <a:t>waKullu</a:t>
            </a:r>
            <a:r>
              <a:rPr lang="en-US" dirty="0"/>
              <a:t> </a:t>
            </a:r>
            <a:r>
              <a:rPr lang="en-US" dirty="0" err="1"/>
              <a:t>Mā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Bāṭinī</a:t>
            </a:r>
            <a:endParaRPr lang="en-US" dirty="0"/>
          </a:p>
          <a:p>
            <a:r>
              <a:rPr lang="en-US" dirty="0" err="1"/>
              <a:t>liYubārek</a:t>
            </a:r>
            <a:r>
              <a:rPr lang="en-US" dirty="0"/>
              <a:t> ‛</a:t>
            </a:r>
            <a:r>
              <a:rPr lang="en-US" dirty="0" err="1"/>
              <a:t>Esmahu</a:t>
            </a:r>
            <a:r>
              <a:rPr lang="en-US" dirty="0"/>
              <a:t>, ‛</a:t>
            </a:r>
            <a:r>
              <a:rPr lang="en-US" dirty="0" err="1"/>
              <a:t>Esmahul</a:t>
            </a:r>
            <a:r>
              <a:rPr lang="en-US" dirty="0"/>
              <a:t> </a:t>
            </a:r>
            <a:r>
              <a:rPr lang="en-US" dirty="0" err="1"/>
              <a:t>Quddūs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9903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بـارِكي يا نَـفـسـي الـرَّبّ .. بـارِكي الـرَّبَّ</a:t>
            </a:r>
            <a:br>
              <a:rPr lang="ar-KW" dirty="0"/>
            </a:br>
            <a:r>
              <a:rPr lang="ar-KW" dirty="0"/>
              <a:t>وَلا تَـنْـسَــيْ كُــلَّ حَـسَـنـاتِــهِ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Bless The Lord, oh my soul</a:t>
            </a:r>
            <a:br>
              <a:rPr lang="en-US" dirty="0"/>
            </a:br>
            <a:r>
              <a:rPr lang="en-US" dirty="0"/>
              <a:t>and forget not all His Benefits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Bārikī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Nafsī</a:t>
            </a:r>
            <a:r>
              <a:rPr lang="en-US" dirty="0"/>
              <a:t> </a:t>
            </a:r>
            <a:r>
              <a:rPr lang="en-US" dirty="0" err="1"/>
              <a:t>Rrab</a:t>
            </a:r>
            <a:r>
              <a:rPr lang="en-US" dirty="0"/>
              <a:t>, </a:t>
            </a:r>
            <a:r>
              <a:rPr lang="en-US" dirty="0" err="1"/>
              <a:t>Bārikī</a:t>
            </a:r>
            <a:r>
              <a:rPr lang="en-US" dirty="0"/>
              <a:t> </a:t>
            </a:r>
            <a:r>
              <a:rPr lang="en-US" dirty="0" err="1"/>
              <a:t>Rrabba</a:t>
            </a:r>
            <a:endParaRPr lang="en-US" dirty="0"/>
          </a:p>
          <a:p>
            <a:r>
              <a:rPr lang="en-US" dirty="0" err="1"/>
              <a:t>waLā</a:t>
            </a:r>
            <a:r>
              <a:rPr lang="en-US" dirty="0"/>
              <a:t> </a:t>
            </a:r>
            <a:r>
              <a:rPr lang="en-US" dirty="0" err="1"/>
              <a:t>Tansay</a:t>
            </a:r>
            <a:r>
              <a:rPr lang="en-US" dirty="0"/>
              <a:t> </a:t>
            </a:r>
            <a:r>
              <a:rPr lang="en-US" dirty="0" err="1"/>
              <a:t>Kulla</a:t>
            </a:r>
            <a:r>
              <a:rPr lang="en-US" dirty="0"/>
              <a:t> </a:t>
            </a:r>
            <a:r>
              <a:rPr lang="en-US" dirty="0" err="1"/>
              <a:t>Ḥasanātihi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264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sz="6000" dirty="0"/>
              <a:t>الذي يَغـفِـرُ ذنـوبَــكِ، جَـميـعَ ذُنــوبِــكِ</a:t>
            </a:r>
            <a:br>
              <a:rPr lang="ar-KW" sz="6000" dirty="0"/>
            </a:br>
            <a:r>
              <a:rPr lang="ar-KW" sz="6000" dirty="0"/>
              <a:t>الذي يَـشـفي أمـراضَــكِ، كُــلَّ أمْـراضِــكِ</a:t>
            </a:r>
            <a:endParaRPr lang="en-US" sz="60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 Who </a:t>
            </a:r>
            <a:r>
              <a:rPr lang="en-US" sz="4000" dirty="0" err="1"/>
              <a:t>forgiveth</a:t>
            </a:r>
            <a:r>
              <a:rPr lang="en-US" sz="4000" dirty="0"/>
              <a:t> all thine iniquities</a:t>
            </a:r>
            <a:br>
              <a:rPr lang="en-US" sz="4000" dirty="0"/>
            </a:br>
            <a:r>
              <a:rPr lang="en-US" sz="4000" dirty="0"/>
              <a:t>Who </a:t>
            </a:r>
            <a:r>
              <a:rPr lang="en-US" sz="4000" dirty="0" err="1"/>
              <a:t>healeth</a:t>
            </a:r>
            <a:r>
              <a:rPr lang="en-US" sz="4000" dirty="0"/>
              <a:t> all thy diseases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253343"/>
            <a:ext cx="11887200" cy="3026227"/>
          </a:xfrm>
        </p:spPr>
        <p:txBody>
          <a:bodyPr>
            <a:noAutofit/>
          </a:bodyPr>
          <a:lstStyle/>
          <a:p>
            <a:r>
              <a:rPr lang="en-US" sz="5600" dirty="0"/>
              <a:t>‛</a:t>
            </a:r>
            <a:r>
              <a:rPr lang="en-US" sz="5600" dirty="0" err="1"/>
              <a:t>Alladhī</a:t>
            </a:r>
            <a:r>
              <a:rPr lang="en-US" sz="5600" dirty="0"/>
              <a:t> </a:t>
            </a:r>
            <a:r>
              <a:rPr lang="en-US" sz="5600" dirty="0" err="1"/>
              <a:t>Yaghfiru</a:t>
            </a:r>
            <a:r>
              <a:rPr lang="en-US" sz="5600" dirty="0"/>
              <a:t> </a:t>
            </a:r>
            <a:r>
              <a:rPr lang="en-US" sz="5600" dirty="0" err="1"/>
              <a:t>Dhunūbaki</a:t>
            </a:r>
            <a:r>
              <a:rPr lang="en-US" sz="5600" dirty="0"/>
              <a:t>, </a:t>
            </a:r>
            <a:br>
              <a:rPr lang="en-US" sz="5600" dirty="0"/>
            </a:br>
            <a:r>
              <a:rPr lang="en-US" sz="5600" dirty="0" err="1"/>
              <a:t>Jamīʻa</a:t>
            </a:r>
            <a:r>
              <a:rPr lang="en-US" sz="5600" dirty="0"/>
              <a:t> </a:t>
            </a:r>
            <a:r>
              <a:rPr lang="en-US" sz="5600" dirty="0" err="1"/>
              <a:t>Dhunūbiki</a:t>
            </a:r>
            <a:br>
              <a:rPr lang="en-US" sz="5600" dirty="0"/>
            </a:br>
            <a:r>
              <a:rPr lang="en-US" sz="5600" dirty="0"/>
              <a:t>‛</a:t>
            </a:r>
            <a:r>
              <a:rPr lang="en-US" sz="5600" dirty="0" err="1"/>
              <a:t>Alladhī</a:t>
            </a:r>
            <a:r>
              <a:rPr lang="en-US" sz="5600" dirty="0"/>
              <a:t> </a:t>
            </a:r>
            <a:r>
              <a:rPr lang="en-US" sz="5600" dirty="0" err="1"/>
              <a:t>Yashfī</a:t>
            </a:r>
            <a:r>
              <a:rPr lang="en-US" sz="5600" dirty="0"/>
              <a:t> ‛</a:t>
            </a:r>
            <a:r>
              <a:rPr lang="en-US" sz="5600" dirty="0" err="1"/>
              <a:t>Amrāḍaki</a:t>
            </a:r>
            <a:r>
              <a:rPr lang="en-US" sz="5600" dirty="0"/>
              <a:t> </a:t>
            </a:r>
            <a:r>
              <a:rPr lang="en-US" sz="5600" dirty="0" err="1"/>
              <a:t>Kulla</a:t>
            </a:r>
            <a:r>
              <a:rPr lang="en-US" sz="5600" dirty="0"/>
              <a:t> ‛</a:t>
            </a:r>
            <a:r>
              <a:rPr lang="en-US" sz="5600" dirty="0" err="1"/>
              <a:t>Amrāḍiki</a:t>
            </a:r>
            <a:endParaRPr lang="en-US" sz="5600" dirty="0"/>
          </a:p>
        </p:txBody>
      </p:sp>
    </p:spTree>
    <p:extLst>
      <p:ext uri="{BB962C8B-B14F-4D97-AF65-F5344CB8AC3E}">
        <p14:creationId xmlns:p14="http://schemas.microsoft.com/office/powerpoint/2010/main" val="4137782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KW" dirty="0"/>
              <a:t>بـارِكـي يا نَـفـسـي الــرَّبّ .. وكُـلُّ ما في باطِـنـي</a:t>
            </a:r>
            <a:br>
              <a:rPr lang="ar-KW" dirty="0"/>
            </a:br>
            <a:r>
              <a:rPr lang="ar-KW" dirty="0"/>
              <a:t>لِـيُـبــارِك </a:t>
            </a:r>
            <a:r>
              <a:rPr lang="ar-KW" dirty="0" err="1"/>
              <a:t>إسـمَــهُ</a:t>
            </a:r>
            <a:r>
              <a:rPr lang="ar-KW" dirty="0"/>
              <a:t> .. </a:t>
            </a:r>
            <a:r>
              <a:rPr lang="ar-KW" dirty="0" err="1"/>
              <a:t>إسـمَــهُ</a:t>
            </a:r>
            <a:r>
              <a:rPr lang="ar-KW" dirty="0"/>
              <a:t> الـقُـــدُّوس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Bless the Lord, oh my soul and all that is within me</a:t>
            </a:r>
            <a:br>
              <a:rPr lang="en-US" dirty="0"/>
            </a:br>
            <a:r>
              <a:rPr lang="en-US" dirty="0"/>
              <a:t>Bless His Holy Name!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 err="1"/>
              <a:t>Bārikī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Nafsī</a:t>
            </a:r>
            <a:r>
              <a:rPr lang="en-US" dirty="0"/>
              <a:t> </a:t>
            </a:r>
            <a:r>
              <a:rPr lang="en-US" dirty="0" err="1"/>
              <a:t>Rrab</a:t>
            </a:r>
            <a:r>
              <a:rPr lang="en-US" dirty="0"/>
              <a:t> </a:t>
            </a:r>
            <a:r>
              <a:rPr lang="en-US" dirty="0" err="1"/>
              <a:t>waKullu</a:t>
            </a:r>
            <a:r>
              <a:rPr lang="en-US" dirty="0"/>
              <a:t> </a:t>
            </a:r>
            <a:r>
              <a:rPr lang="en-US" dirty="0" err="1"/>
              <a:t>Mā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Bāṭinī</a:t>
            </a:r>
            <a:endParaRPr lang="en-US" dirty="0"/>
          </a:p>
          <a:p>
            <a:r>
              <a:rPr lang="en-US" dirty="0" err="1"/>
              <a:t>liYubārek</a:t>
            </a:r>
            <a:r>
              <a:rPr lang="en-US" dirty="0"/>
              <a:t> ‛</a:t>
            </a:r>
            <a:r>
              <a:rPr lang="en-US" dirty="0" err="1"/>
              <a:t>Esmahu</a:t>
            </a:r>
            <a:r>
              <a:rPr lang="en-US" dirty="0"/>
              <a:t>, ‛</a:t>
            </a:r>
            <a:r>
              <a:rPr lang="en-US" dirty="0" err="1"/>
              <a:t>Esmahul</a:t>
            </a:r>
            <a:r>
              <a:rPr lang="en-US" dirty="0"/>
              <a:t> </a:t>
            </a:r>
            <a:r>
              <a:rPr lang="en-US" dirty="0" err="1"/>
              <a:t>Quddūs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697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بـارِكي يا نَـفـسـي الـرَّبّ .. بـارِكي الـرَّبَّ</a:t>
            </a:r>
            <a:br>
              <a:rPr lang="ar-KW" dirty="0"/>
            </a:br>
            <a:r>
              <a:rPr lang="ar-KW" dirty="0"/>
              <a:t>وَلا تَـنْـسَــيْ كُــلَّ حَـسَـنـاتِــهِ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Bless The Lord, oh my soul</a:t>
            </a:r>
            <a:br>
              <a:rPr lang="en-US" dirty="0"/>
            </a:br>
            <a:r>
              <a:rPr lang="en-US" dirty="0"/>
              <a:t>and forget not all His Benefits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Bārikī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Nafsī</a:t>
            </a:r>
            <a:r>
              <a:rPr lang="en-US" dirty="0"/>
              <a:t> </a:t>
            </a:r>
            <a:r>
              <a:rPr lang="en-US" dirty="0" err="1"/>
              <a:t>Rrab</a:t>
            </a:r>
            <a:r>
              <a:rPr lang="en-US" dirty="0"/>
              <a:t>, </a:t>
            </a:r>
            <a:r>
              <a:rPr lang="en-US" dirty="0" err="1"/>
              <a:t>Bārikī</a:t>
            </a:r>
            <a:r>
              <a:rPr lang="en-US" dirty="0"/>
              <a:t> </a:t>
            </a:r>
            <a:r>
              <a:rPr lang="en-US" dirty="0" err="1"/>
              <a:t>Rrabba</a:t>
            </a:r>
            <a:endParaRPr lang="en-US" dirty="0"/>
          </a:p>
          <a:p>
            <a:r>
              <a:rPr lang="en-US" dirty="0" err="1"/>
              <a:t>waLā</a:t>
            </a:r>
            <a:r>
              <a:rPr lang="en-US" dirty="0"/>
              <a:t> </a:t>
            </a:r>
            <a:r>
              <a:rPr lang="en-US" dirty="0" err="1"/>
              <a:t>Tansay</a:t>
            </a:r>
            <a:r>
              <a:rPr lang="en-US" dirty="0"/>
              <a:t> </a:t>
            </a:r>
            <a:r>
              <a:rPr lang="en-US" dirty="0" err="1"/>
              <a:t>Kulla</a:t>
            </a:r>
            <a:r>
              <a:rPr lang="en-US" dirty="0"/>
              <a:t> </a:t>
            </a:r>
            <a:r>
              <a:rPr lang="en-US" dirty="0" err="1"/>
              <a:t>Ḥasanātihi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2320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18750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F88B4B45-8332-42AF-B885-07761B49988F}" vid="{F850E795-36F3-4C19-B387-EB9C1D3AD68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192</TotalTime>
  <Words>253</Words>
  <Application>Microsoft Office PowerPoint</Application>
  <PresentationFormat>Widescreen</PresentationFormat>
  <Paragraphs>29</Paragraphs>
  <Slides>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Times New Roman</vt:lpstr>
      <vt:lpstr>4_Office Theme</vt:lpstr>
      <vt:lpstr>بـارِكـي يا نَـفـسـي الـرَّبّ</vt:lpstr>
      <vt:lpstr>بـارِكـي يا نَـفـسـي الــرَّبّ .. وكُـلُّ ما في باطِـنـي لِـيُـبــارِك إسـمَــهُ .. إسـمَــهُ الـقُـــدُّوس</vt:lpstr>
      <vt:lpstr>بـارِكي يا نَـفـسـي الـرَّبّ .. بـارِكي الـرَّبَّ وَلا تَـنْـسَــيْ كُــلَّ حَـسَـنـاتِــهِ</vt:lpstr>
      <vt:lpstr>الذي يَغـفِـرُ ذنـوبَــكِ، جَـميـعَ ذُنــوبِــكِ الذي يَـشـفي أمـراضَــكِ، كُــلَّ أمْـراضِــكِ</vt:lpstr>
      <vt:lpstr>بـارِكـي يا نَـفـسـي الــرَّبّ .. وكُـلُّ ما في باطِـنـي لِـيُـبــارِك إسـمَــهُ .. إسـمَــهُ الـقُـــدُّوس</vt:lpstr>
      <vt:lpstr>بـارِكي يا نَـفـسـي الـرَّبّ .. بـارِكي الـرَّبَّ وَلا تَـنْـسَــيْ كُــلَّ حَـسَـنـاتِــهِ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Bārikī Yā Nafsī Rrab - باركي يا نفسي الرب</dc:title>
  <dc:subject/>
  <dc:creator>Nizart</dc:creator>
  <cp:keywords>Mazmūr 103 مزمور</cp:keywords>
  <cp:lastModifiedBy>Pascale Hage</cp:lastModifiedBy>
  <cp:revision>63</cp:revision>
  <dcterms:created xsi:type="dcterms:W3CDTF">2014-06-01T05:24:09Z</dcterms:created>
  <dcterms:modified xsi:type="dcterms:W3CDTF">2025-04-18T13:50:38Z</dcterms:modified>
  <cp:category>Biblical</cp:category>
</cp:coreProperties>
</file>