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6"/>
  </p:notesMasterIdLst>
  <p:handoutMasterIdLst>
    <p:handoutMasterId r:id="rId7"/>
  </p:handoutMasterIdLst>
  <p:sldIdLst>
    <p:sldId id="258" r:id="rId2"/>
    <p:sldId id="262" r:id="rId3"/>
    <p:sldId id="263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4338458a21b77d3f" providerId="LiveId" clId="{D0094A3A-FC08-473E-B348-3195C9240783}"/>
    <pc:docChg chg="undo custSel addSld modSld">
      <pc:chgData name="" userId="4338458a21b77d3f" providerId="LiveId" clId="{D0094A3A-FC08-473E-B348-3195C9240783}" dt="2022-04-07T20:34:22.869" v="256" actId="20577"/>
      <pc:docMkLst>
        <pc:docMk/>
      </pc:docMkLst>
      <pc:sldChg chg="modSp">
        <pc:chgData name="" userId="4338458a21b77d3f" providerId="LiveId" clId="{D0094A3A-FC08-473E-B348-3195C9240783}" dt="2022-04-07T20:32:48.770" v="186" actId="27636"/>
        <pc:sldMkLst>
          <pc:docMk/>
          <pc:sldMk cId="761514177" sldId="257"/>
        </pc:sldMkLst>
        <pc:spChg chg="mod">
          <ac:chgData name="" userId="4338458a21b77d3f" providerId="LiveId" clId="{D0094A3A-FC08-473E-B348-3195C9240783}" dt="2022-04-07T20:32:48.770" v="186" actId="27636"/>
          <ac:spMkLst>
            <pc:docMk/>
            <pc:sldMk cId="761514177" sldId="257"/>
            <ac:spMk id="2" creationId="{E015F632-A595-491E-B870-B5F221FAC1D1}"/>
          </ac:spMkLst>
        </pc:spChg>
        <pc:spChg chg="mod">
          <ac:chgData name="" userId="4338458a21b77d3f" providerId="LiveId" clId="{D0094A3A-FC08-473E-B348-3195C9240783}" dt="2022-04-07T20:31:11.988" v="153" actId="20577"/>
          <ac:spMkLst>
            <pc:docMk/>
            <pc:sldMk cId="761514177" sldId="257"/>
            <ac:spMk id="4" creationId="{49743175-3ABB-4B51-A2E8-F95D3DD49E92}"/>
          </ac:spMkLst>
        </pc:spChg>
      </pc:sldChg>
      <pc:sldChg chg="delSp modSp">
        <pc:chgData name="" userId="4338458a21b77d3f" providerId="LiveId" clId="{D0094A3A-FC08-473E-B348-3195C9240783}" dt="2022-04-07T20:25:07.324" v="46" actId="478"/>
        <pc:sldMkLst>
          <pc:docMk/>
          <pc:sldMk cId="131259101" sldId="258"/>
        </pc:sldMkLst>
        <pc:spChg chg="mod">
          <ac:chgData name="" userId="4338458a21b77d3f" providerId="LiveId" clId="{D0094A3A-FC08-473E-B348-3195C9240783}" dt="2022-04-07T20:12:40.405" v="27" actId="20577"/>
          <ac:spMkLst>
            <pc:docMk/>
            <pc:sldMk cId="131259101" sldId="258"/>
            <ac:spMk id="2" creationId="{1E1695E6-6CB8-4D07-BC12-22134CF8C1B7}"/>
          </ac:spMkLst>
        </pc:spChg>
        <pc:spChg chg="mod">
          <ac:chgData name="" userId="4338458a21b77d3f" providerId="LiveId" clId="{D0094A3A-FC08-473E-B348-3195C9240783}" dt="2022-04-07T20:16:08.330" v="44" actId="20577"/>
          <ac:spMkLst>
            <pc:docMk/>
            <pc:sldMk cId="131259101" sldId="258"/>
            <ac:spMk id="4" creationId="{C5D3A973-C594-4947-8FE0-DC3A2FC24CA8}"/>
          </ac:spMkLst>
        </pc:spChg>
        <pc:spChg chg="del">
          <ac:chgData name="" userId="4338458a21b77d3f" providerId="LiveId" clId="{D0094A3A-FC08-473E-B348-3195C9240783}" dt="2022-04-07T20:25:07.324" v="46" actId="478"/>
          <ac:spMkLst>
            <pc:docMk/>
            <pc:sldMk cId="131259101" sldId="258"/>
            <ac:spMk id="5" creationId="{CC4ECF9F-5395-4443-8A49-B5C8910069F2}"/>
          </ac:spMkLst>
        </pc:spChg>
        <pc:spChg chg="del">
          <ac:chgData name="" userId="4338458a21b77d3f" providerId="LiveId" clId="{D0094A3A-FC08-473E-B348-3195C9240783}" dt="2022-04-07T20:25:07.324" v="46" actId="478"/>
          <ac:spMkLst>
            <pc:docMk/>
            <pc:sldMk cId="131259101" sldId="258"/>
            <ac:spMk id="6" creationId="{2F1B5D33-D364-4BDD-AF77-E162620FB44B}"/>
          </ac:spMkLst>
        </pc:spChg>
        <pc:spChg chg="del">
          <ac:chgData name="" userId="4338458a21b77d3f" providerId="LiveId" clId="{D0094A3A-FC08-473E-B348-3195C9240783}" dt="2022-04-07T20:25:03.049" v="45" actId="478"/>
          <ac:spMkLst>
            <pc:docMk/>
            <pc:sldMk cId="131259101" sldId="258"/>
            <ac:spMk id="7" creationId="{347FC27A-C76D-47C7-AD40-CFD62BD86583}"/>
          </ac:spMkLst>
        </pc:spChg>
        <pc:spChg chg="del">
          <ac:chgData name="" userId="4338458a21b77d3f" providerId="LiveId" clId="{D0094A3A-FC08-473E-B348-3195C9240783}" dt="2022-04-07T20:25:03.049" v="45" actId="478"/>
          <ac:spMkLst>
            <pc:docMk/>
            <pc:sldMk cId="131259101" sldId="258"/>
            <ac:spMk id="8" creationId="{FD473E66-394C-446F-9EA7-900F7A4552F0}"/>
          </ac:spMkLst>
        </pc:spChg>
        <pc:spChg chg="del">
          <ac:chgData name="" userId="4338458a21b77d3f" providerId="LiveId" clId="{D0094A3A-FC08-473E-B348-3195C9240783}" dt="2022-04-07T20:25:03.049" v="45" actId="478"/>
          <ac:spMkLst>
            <pc:docMk/>
            <pc:sldMk cId="131259101" sldId="258"/>
            <ac:spMk id="9" creationId="{27BD4EB8-DB52-4185-8B9E-4EDE5937867C}"/>
          </ac:spMkLst>
        </pc:spChg>
        <pc:spChg chg="del">
          <ac:chgData name="" userId="4338458a21b77d3f" providerId="LiveId" clId="{D0094A3A-FC08-473E-B348-3195C9240783}" dt="2022-04-07T20:25:07.324" v="46" actId="478"/>
          <ac:spMkLst>
            <pc:docMk/>
            <pc:sldMk cId="131259101" sldId="258"/>
            <ac:spMk id="10" creationId="{8AC2BCFA-6EFB-494E-B541-A63ED59537CE}"/>
          </ac:spMkLst>
        </pc:spChg>
        <pc:spChg chg="del">
          <ac:chgData name="" userId="4338458a21b77d3f" providerId="LiveId" clId="{D0094A3A-FC08-473E-B348-3195C9240783}" dt="2022-04-07T20:25:07.324" v="46" actId="478"/>
          <ac:spMkLst>
            <pc:docMk/>
            <pc:sldMk cId="131259101" sldId="258"/>
            <ac:spMk id="11" creationId="{2AEA48C4-AC52-4B49-95AD-DCFB26900899}"/>
          </ac:spMkLst>
        </pc:spChg>
        <pc:spChg chg="del">
          <ac:chgData name="" userId="4338458a21b77d3f" providerId="LiveId" clId="{D0094A3A-FC08-473E-B348-3195C9240783}" dt="2022-04-07T20:25:07.324" v="46" actId="478"/>
          <ac:spMkLst>
            <pc:docMk/>
            <pc:sldMk cId="131259101" sldId="258"/>
            <ac:spMk id="12" creationId="{77B5EAF0-F5EB-4E6C-A49E-7F93021F3C2C}"/>
          </ac:spMkLst>
        </pc:spChg>
        <pc:spChg chg="del">
          <ac:chgData name="" userId="4338458a21b77d3f" providerId="LiveId" clId="{D0094A3A-FC08-473E-B348-3195C9240783}" dt="2022-04-07T20:25:03.049" v="45" actId="478"/>
          <ac:spMkLst>
            <pc:docMk/>
            <pc:sldMk cId="131259101" sldId="258"/>
            <ac:spMk id="13" creationId="{0310C222-8EC9-41E8-96D6-6C678AE719B9}"/>
          </ac:spMkLst>
        </pc:spChg>
        <pc:spChg chg="del">
          <ac:chgData name="" userId="4338458a21b77d3f" providerId="LiveId" clId="{D0094A3A-FC08-473E-B348-3195C9240783}" dt="2022-04-07T20:25:03.049" v="45" actId="478"/>
          <ac:spMkLst>
            <pc:docMk/>
            <pc:sldMk cId="131259101" sldId="258"/>
            <ac:spMk id="14" creationId="{08FC93BB-7CB2-41EF-B08E-A672558C7ED7}"/>
          </ac:spMkLst>
        </pc:spChg>
        <pc:spChg chg="del">
          <ac:chgData name="" userId="4338458a21b77d3f" providerId="LiveId" clId="{D0094A3A-FC08-473E-B348-3195C9240783}" dt="2022-04-07T20:25:03.049" v="45" actId="478"/>
          <ac:spMkLst>
            <pc:docMk/>
            <pc:sldMk cId="131259101" sldId="258"/>
            <ac:spMk id="15" creationId="{1B55E788-93F2-4FFA-BDCC-DAC72DF7E0B5}"/>
          </ac:spMkLst>
        </pc:spChg>
        <pc:spChg chg="del">
          <ac:chgData name="" userId="4338458a21b77d3f" providerId="LiveId" clId="{D0094A3A-FC08-473E-B348-3195C9240783}" dt="2022-04-07T20:25:07.324" v="46" actId="478"/>
          <ac:spMkLst>
            <pc:docMk/>
            <pc:sldMk cId="131259101" sldId="258"/>
            <ac:spMk id="16" creationId="{6B5EF660-7542-4ED5-9459-826CD51766B5}"/>
          </ac:spMkLst>
        </pc:spChg>
      </pc:sldChg>
      <pc:sldChg chg="modSp add">
        <pc:chgData name="" userId="4338458a21b77d3f" providerId="LiveId" clId="{D0094A3A-FC08-473E-B348-3195C9240783}" dt="2022-04-07T20:34:22.869" v="256" actId="20577"/>
        <pc:sldMkLst>
          <pc:docMk/>
          <pc:sldMk cId="636191492" sldId="259"/>
        </pc:sldMkLst>
        <pc:spChg chg="mod">
          <ac:chgData name="" userId="4338458a21b77d3f" providerId="LiveId" clId="{D0094A3A-FC08-473E-B348-3195C9240783}" dt="2022-04-07T20:33:23.037" v="230" actId="20577"/>
          <ac:spMkLst>
            <pc:docMk/>
            <pc:sldMk cId="636191492" sldId="259"/>
            <ac:spMk id="2" creationId="{E015F632-A595-491E-B870-B5F221FAC1D1}"/>
          </ac:spMkLst>
        </pc:spChg>
        <pc:spChg chg="mod">
          <ac:chgData name="" userId="4338458a21b77d3f" providerId="LiveId" clId="{D0094A3A-FC08-473E-B348-3195C9240783}" dt="2022-04-07T20:34:22.869" v="256" actId="20577"/>
          <ac:spMkLst>
            <pc:docMk/>
            <pc:sldMk cId="636191492" sldId="259"/>
            <ac:spMk id="4" creationId="{49743175-3ABB-4B51-A2E8-F95D3DD49E92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32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52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91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35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06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387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2595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373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012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376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0912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695E6-6CB8-4D07-BC12-22134CF8C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بِـصَـلـيـبِـكَ وَآلامِــكَ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528070-EFD3-4892-BC25-2D7BF4DE9B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Through Thy Cross and Agony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D3A973-C594-4947-8FE0-DC3A2FC24C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biṢalībika</a:t>
            </a:r>
            <a:r>
              <a:rPr lang="en-US" dirty="0"/>
              <a:t> </a:t>
            </a:r>
            <a:r>
              <a:rPr lang="en-US" dirty="0" err="1"/>
              <a:t>wa‛Ālāmika</a:t>
            </a:r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202EDEB-706A-0514-9A50-FFBF6FEEDB5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Fr. René </a:t>
            </a:r>
            <a:r>
              <a:rPr lang="en-US" dirty="0" err="1"/>
              <a:t>Fansa</a:t>
            </a:r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5EC1A94-3376-E41B-D5BE-0D03E44C8BD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Fr. René </a:t>
            </a:r>
            <a:r>
              <a:rPr lang="en-US" dirty="0" err="1"/>
              <a:t>Fansa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C76E034-2547-A7E5-F6E8-6C1B5A9CF2B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أ. رينيه فانسا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5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69D3C-409F-A0DD-6DE0-4A298A105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بِــصَــلــيــبِــكَ وَآلامِــكَ</a:t>
            </a:r>
            <a:br>
              <a:rPr lang="ar-KW" dirty="0"/>
            </a:br>
            <a:r>
              <a:rPr lang="ar-KW" dirty="0"/>
              <a:t>خَـلِّـصـنـا يـا رَبّ .. يـــا رَبّ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51C903-7674-A4FB-F84D-9E993343E3A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Through Thy Cross and Agony,</a:t>
            </a:r>
            <a:br>
              <a:rPr lang="en-US" dirty="0"/>
            </a:br>
            <a:r>
              <a:rPr lang="en-US" dirty="0"/>
              <a:t>save us oh Lord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9BA194-B104-1BF2-29A6-4D2C06ACBF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biṢalībika</a:t>
            </a:r>
            <a:r>
              <a:rPr lang="en-US" dirty="0"/>
              <a:t> </a:t>
            </a:r>
            <a:r>
              <a:rPr lang="en-US" dirty="0" err="1"/>
              <a:t>wa‛Ālāmika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Khalleṣnā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70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550A13D-D2A4-1654-1FAC-9E2941A38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وبِــقِــيــامَــتِــكَ الـمُــقَــدَّســة</a:t>
            </a:r>
            <a:br>
              <a:rPr lang="ar-KW" dirty="0"/>
            </a:br>
            <a:r>
              <a:rPr lang="ar-KW" dirty="0"/>
              <a:t>خَـلِّـصـنـا يـا رَبّ .. يـــا رَبّ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06F6065-26A2-F795-1D0D-C4B5937C90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And through thy Hallowed Resurrection, </a:t>
            </a:r>
            <a:br>
              <a:rPr lang="en-US"/>
            </a:br>
            <a:r>
              <a:rPr lang="en-US"/>
              <a:t>save us oh Lord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01EC352-B156-688F-A6DD-868F3527AC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wabiQiyāmatikal</a:t>
            </a:r>
            <a:r>
              <a:rPr lang="en-US" dirty="0"/>
              <a:t> </a:t>
            </a:r>
            <a:r>
              <a:rPr lang="en-US" dirty="0" err="1"/>
              <a:t>Muqaddasah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Khalleṣnā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722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189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Hymns Template (NFGM BG 90%)</Template>
  <TotalTime>80</TotalTime>
  <Words>95</Words>
  <Application>Microsoft Office PowerPoint</Application>
  <PresentationFormat>Widescreen</PresentationFormat>
  <Paragraphs>13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5_Office Theme</vt:lpstr>
      <vt:lpstr>بِـصَـلـيـبِـكَ وَآلامِــكَ</vt:lpstr>
      <vt:lpstr>بِــصَــلــيــبِــكَ وَآلامِــكَ خَـلِّـصـنـا يـا رَبّ .. يـــا رَبّ</vt:lpstr>
      <vt:lpstr>وبِــقِــيــامَــتِــكَ الـمُــقَــدَّســة خَـلِّـصـنـا يـا رَبّ .. يـــا رَبّ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biṢalībika wa‛Ālāmika - بصليبك وآلامك</dc:title>
  <dc:subject/>
  <dc:creator>Nizart</dc:creator>
  <cp:lastModifiedBy>Pascale Hage</cp:lastModifiedBy>
  <cp:revision>6</cp:revision>
  <dcterms:created xsi:type="dcterms:W3CDTF">2022-04-07T20:00:20Z</dcterms:created>
  <dcterms:modified xsi:type="dcterms:W3CDTF">2025-04-18T13:54:56Z</dcterms:modified>
  <cp:category>Holy Week</cp:category>
</cp:coreProperties>
</file>