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3"/>
  </p:notesMasterIdLst>
  <p:sldIdLst>
    <p:sldId id="266" r:id="rId2"/>
    <p:sldId id="257" r:id="rId3"/>
    <p:sldId id="268" r:id="rId4"/>
    <p:sldId id="269" r:id="rId5"/>
    <p:sldId id="270" r:id="rId6"/>
    <p:sldId id="258" r:id="rId7"/>
    <p:sldId id="259" r:id="rId8"/>
    <p:sldId id="264" r:id="rId9"/>
    <p:sldId id="271" r:id="rId10"/>
    <p:sldId id="272" r:id="rId11"/>
    <p:sldId id="273" r:id="rId12"/>
    <p:sldId id="260" r:id="rId13"/>
    <p:sldId id="278" r:id="rId14"/>
    <p:sldId id="279" r:id="rId15"/>
    <p:sldId id="280" r:id="rId16"/>
    <p:sldId id="261" r:id="rId17"/>
    <p:sldId id="26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3" autoAdjust="0"/>
    <p:restoredTop sz="94712"/>
  </p:normalViewPr>
  <p:slideViewPr>
    <p:cSldViewPr snapToGrid="0" snapToObjects="1">
      <p:cViewPr varScale="1">
        <p:scale>
          <a:sx n="59" d="100"/>
          <a:sy n="59" d="100"/>
        </p:scale>
        <p:origin x="27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22/03/2022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135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3479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677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173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7105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476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2546586" y="5010024"/>
            <a:ext cx="7098829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كلمات وتلحين:</a:t>
            </a:r>
            <a:r>
              <a:rPr lang="ar-SA" sz="3200" b="0" dirty="0"/>
              <a:t> جرجس حليم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2546586" y="5549743"/>
            <a:ext cx="709882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  <a:latin typeface="+mj-lt"/>
              </a:rPr>
              <a:t>Kalimāt</a:t>
            </a:r>
            <a:r>
              <a:rPr lang="en-US" sz="3200" dirty="0">
                <a:effectLst/>
                <a:latin typeface="+mj-lt"/>
              </a:rPr>
              <a:t> </a:t>
            </a:r>
            <a:r>
              <a:rPr lang="en-US" sz="3200" dirty="0" err="1">
                <a:effectLst/>
                <a:latin typeface="+mj-lt"/>
              </a:rPr>
              <a:t>waTalḥīn</a:t>
            </a:r>
            <a:r>
              <a:rPr lang="en-US" sz="3200" dirty="0">
                <a:effectLst/>
                <a:latin typeface="+mj-lt"/>
              </a:rPr>
              <a:t>: </a:t>
            </a:r>
            <a:r>
              <a:rPr lang="en-US" sz="3200" dirty="0" err="1">
                <a:effectLst/>
                <a:latin typeface="+mj-lt"/>
              </a:rPr>
              <a:t>Gerges</a:t>
            </a:r>
            <a:r>
              <a:rPr lang="en-US" sz="3200" dirty="0">
                <a:effectLst/>
                <a:latin typeface="+mj-lt"/>
              </a:rPr>
              <a:t> Halim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2546586" y="6090078"/>
            <a:ext cx="709882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Lyrics and Music by: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Gerges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 Halim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SA" dirty="0"/>
              <a:t>ن</a:t>
            </a:r>
            <a:r>
              <a:rPr lang="ar-KW" dirty="0"/>
              <a:t>َـ</a:t>
            </a:r>
            <a:r>
              <a:rPr lang="ar-SA" dirty="0"/>
              <a:t>ـق</a:t>
            </a:r>
            <a:r>
              <a:rPr lang="ar-KW" dirty="0"/>
              <a:t>ـ</a:t>
            </a:r>
            <a:r>
              <a:rPr lang="ar-SA" dirty="0"/>
              <a:t>ـتَـ</a:t>
            </a:r>
            <a:r>
              <a:rPr lang="ar-KW" dirty="0"/>
              <a:t>ـ</a:t>
            </a:r>
            <a:r>
              <a:rPr lang="ar-SA" dirty="0"/>
              <a:t>رِبُ مِـن عَـرشِــكَ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We Approach Your Throne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Naqtaribu</a:t>
            </a:r>
            <a:r>
              <a:rPr lang="en-US" sz="4800" dirty="0"/>
              <a:t> Min ‘</a:t>
            </a:r>
            <a:r>
              <a:rPr lang="en-US" sz="4800" dirty="0" err="1"/>
              <a:t>Arshika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91321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نَــقــتـــرِبُ مِـــن عَـــرشِــــكَ </a:t>
            </a:r>
            <a:br>
              <a:rPr lang="ar-KW" dirty="0"/>
            </a:br>
            <a:r>
              <a:rPr lang="ar-KW" dirty="0"/>
              <a:t>نَـــسْــكُـــب قُــلـــوبَـــنــــــا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approach Your Throne </a:t>
            </a:r>
            <a:br>
              <a:rPr lang="en-US" dirty="0"/>
            </a:br>
            <a:r>
              <a:rPr lang="en-US" dirty="0"/>
              <a:t>Pouring our hearts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Naqtaribu</a:t>
            </a:r>
            <a:r>
              <a:rPr lang="en-US" dirty="0"/>
              <a:t> Min ‘</a:t>
            </a:r>
            <a:r>
              <a:rPr lang="en-US" dirty="0" err="1"/>
              <a:t>Arshika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Naskub</a:t>
            </a:r>
            <a:r>
              <a:rPr lang="en-US" dirty="0"/>
              <a:t> </a:t>
            </a:r>
            <a:r>
              <a:rPr lang="en-US" dirty="0" err="1"/>
              <a:t>Qulūbanā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نَــــتَّــــضِــــعُ أمــــامَــــــكَ </a:t>
            </a:r>
            <a:br>
              <a:rPr lang="ar-KW" dirty="0"/>
            </a:br>
            <a:r>
              <a:rPr lang="ar-KW" dirty="0"/>
              <a:t>نَــطـــلُــــب حُــضـــــــورَكَ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humbleness, we ask for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Nattaḍi‘u</a:t>
            </a:r>
            <a:r>
              <a:rPr lang="en-US" dirty="0"/>
              <a:t> ‛</a:t>
            </a:r>
            <a:r>
              <a:rPr lang="en-US" dirty="0" err="1"/>
              <a:t>Amāmaka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Naṭlub</a:t>
            </a:r>
            <a:r>
              <a:rPr lang="en-US" dirty="0"/>
              <a:t> </a:t>
            </a:r>
            <a:r>
              <a:rPr lang="en-US" dirty="0" err="1"/>
              <a:t>Ḥuḍūraka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8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نَــقــتـــرِبُ مِـــن عَـــرشِــــكَ </a:t>
            </a:r>
            <a:br>
              <a:rPr lang="ar-KW" dirty="0"/>
            </a:br>
            <a:r>
              <a:rPr lang="ar-KW" dirty="0"/>
              <a:t>نَـــسْــكُـــب قُــلـــوبَـــنــــــا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approach Your Throne </a:t>
            </a:r>
            <a:br>
              <a:rPr lang="en-US" dirty="0"/>
            </a:br>
            <a:r>
              <a:rPr lang="en-US" dirty="0"/>
              <a:t>Pouring our hearts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Naqtaribu</a:t>
            </a:r>
            <a:r>
              <a:rPr lang="en-US" dirty="0"/>
              <a:t> Min ‘</a:t>
            </a:r>
            <a:r>
              <a:rPr lang="en-US" dirty="0" err="1"/>
              <a:t>Arshika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Naskub</a:t>
            </a:r>
            <a:r>
              <a:rPr lang="en-US" dirty="0"/>
              <a:t> </a:t>
            </a:r>
            <a:r>
              <a:rPr lang="en-US" dirty="0" err="1"/>
              <a:t>Qulūbanā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845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نَــــتَّــــضِــــعُ أمــــامَــــــكَ </a:t>
            </a:r>
            <a:br>
              <a:rPr lang="ar-KW" dirty="0"/>
            </a:br>
            <a:r>
              <a:rPr lang="ar-KW" dirty="0"/>
              <a:t>نَــطـــلُــــب حُــضـــــــورَكَ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humbleness, we ask for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Nattaḍi‘u</a:t>
            </a:r>
            <a:r>
              <a:rPr lang="en-US" dirty="0"/>
              <a:t> ‛</a:t>
            </a:r>
            <a:r>
              <a:rPr lang="en-US" dirty="0" err="1"/>
              <a:t>Amāmaka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Naṭlub</a:t>
            </a:r>
            <a:r>
              <a:rPr lang="en-US" dirty="0"/>
              <a:t> </a:t>
            </a:r>
            <a:r>
              <a:rPr lang="en-US" dirty="0" err="1"/>
              <a:t>Ḥuḍūraka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278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ألا تَـعـــودُ، أنــتَ فَــتُـحْــيِــنـا ؟ </a:t>
            </a:r>
            <a:br>
              <a:rPr lang="ar-KW" dirty="0"/>
            </a:br>
            <a:r>
              <a:rPr lang="ar-KW" dirty="0"/>
              <a:t>أشـعِــلْ قُــلـوبَـنـا كَـي نَـحـيـا لِـمَـجــدِكَ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Will You revive us?</a:t>
            </a:r>
          </a:p>
          <a:p>
            <a:r>
              <a:rPr lang="en-US" dirty="0"/>
              <a:t>Inflame our hearts to live for Your Glory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Ta‘ūdu</a:t>
            </a:r>
            <a:r>
              <a:rPr lang="en-US" dirty="0"/>
              <a:t> ‛Anta </a:t>
            </a:r>
            <a:r>
              <a:rPr lang="en-US" dirty="0" err="1"/>
              <a:t>faTuḥyinā</a:t>
            </a:r>
            <a:r>
              <a:rPr lang="en-US" dirty="0"/>
              <a:t> ?</a:t>
            </a:r>
          </a:p>
          <a:p>
            <a:r>
              <a:rPr lang="en-US" sz="5800" dirty="0"/>
              <a:t>‛</a:t>
            </a:r>
            <a:r>
              <a:rPr lang="en-US" sz="5800" dirty="0" err="1"/>
              <a:t>Ash‘el</a:t>
            </a:r>
            <a:r>
              <a:rPr lang="en-US" sz="5800" dirty="0"/>
              <a:t> </a:t>
            </a:r>
            <a:r>
              <a:rPr lang="en-US" sz="5800" dirty="0" err="1"/>
              <a:t>Qulūbanā</a:t>
            </a:r>
            <a:r>
              <a:rPr lang="en-US" sz="5800" dirty="0"/>
              <a:t> Kay </a:t>
            </a:r>
            <a:r>
              <a:rPr lang="en-US" sz="5800" dirty="0" err="1"/>
              <a:t>Naḥyā</a:t>
            </a:r>
            <a:r>
              <a:rPr lang="en-US" sz="5800" dirty="0"/>
              <a:t> </a:t>
            </a:r>
            <a:r>
              <a:rPr lang="en-US" sz="5800" dirty="0" err="1"/>
              <a:t>liMajdika</a:t>
            </a:r>
            <a:endParaRPr lang="en-US" sz="5800" dirty="0"/>
          </a:p>
        </p:txBody>
      </p:sp>
    </p:spTree>
    <p:extLst>
      <p:ext uri="{BB962C8B-B14F-4D97-AF65-F5344CB8AC3E}">
        <p14:creationId xmlns:p14="http://schemas.microsoft.com/office/powerpoint/2010/main" val="402433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هَـــلُــمَّ يــا روحَ الــلَّـــهِ تَــعـــال </a:t>
            </a:r>
            <a:br>
              <a:rPr lang="ar-KW" dirty="0"/>
            </a:br>
            <a:r>
              <a:rPr lang="ar-KW" dirty="0"/>
              <a:t>كَــرِيــاحٍ عـاصِـــفــــة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Holy Spirit of God, come down </a:t>
            </a:r>
            <a:br>
              <a:rPr lang="en-US" dirty="0"/>
            </a:br>
            <a:r>
              <a:rPr lang="en-US" dirty="0"/>
              <a:t>As a raging thunder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Halumma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Rūḥa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Ta‘āl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Kariyāḥen</a:t>
            </a:r>
            <a:r>
              <a:rPr lang="en-US" dirty="0"/>
              <a:t> ‘</a:t>
            </a:r>
            <a:r>
              <a:rPr lang="en-US" dirty="0" err="1"/>
              <a:t>Āṣifa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18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هَـــل تَـحـيـــا هـــذي الـعِــظــــام؟ </a:t>
            </a:r>
            <a:br>
              <a:rPr lang="ar-KW" dirty="0"/>
            </a:br>
            <a:r>
              <a:rPr lang="ar-KW" dirty="0" err="1"/>
              <a:t>إِحْـــيــيـــهـــا</a:t>
            </a:r>
            <a:r>
              <a:rPr lang="ar-KW" dirty="0"/>
              <a:t> بِـــروحِـــــــــكَ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“Can these bones live?”</a:t>
            </a:r>
            <a:br>
              <a:rPr lang="en-US" dirty="0"/>
            </a:br>
            <a:r>
              <a:rPr lang="en-US" dirty="0"/>
              <a:t>Raise them with Your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Hal </a:t>
            </a:r>
            <a:r>
              <a:rPr lang="en-US" dirty="0" err="1"/>
              <a:t>Taḥyā</a:t>
            </a:r>
            <a:r>
              <a:rPr lang="en-US" dirty="0"/>
              <a:t> </a:t>
            </a:r>
            <a:r>
              <a:rPr lang="en-US" dirty="0" err="1"/>
              <a:t>Ḥādhīl</a:t>
            </a:r>
            <a:r>
              <a:rPr lang="en-US" dirty="0"/>
              <a:t> ‘</a:t>
            </a:r>
            <a:r>
              <a:rPr lang="en-US" dirty="0" err="1"/>
              <a:t>Eẓām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Eḥyīhā</a:t>
            </a:r>
            <a:r>
              <a:rPr lang="en-US" dirty="0"/>
              <a:t> </a:t>
            </a:r>
            <a:r>
              <a:rPr lang="en-US" dirty="0" err="1"/>
              <a:t>biRūḥika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5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هَـــيَّـــا انــهِــــضْ شـــعــبَــــكَ </a:t>
            </a:r>
            <a:br>
              <a:rPr lang="ar-KW" dirty="0"/>
            </a:br>
            <a:r>
              <a:rPr lang="ar-KW" dirty="0"/>
              <a:t>وَابـــــدَأ فِــــيَّ أنــــــــا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Revive Your people, oh Lord, </a:t>
            </a:r>
            <a:br>
              <a:rPr lang="en-US" dirty="0"/>
            </a:br>
            <a:r>
              <a:rPr lang="en-US" dirty="0"/>
              <a:t>starting with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Nheḍ</a:t>
            </a:r>
            <a:r>
              <a:rPr lang="en-US" dirty="0"/>
              <a:t> </a:t>
            </a:r>
            <a:r>
              <a:rPr lang="en-US" dirty="0" err="1"/>
              <a:t>Sha‘baka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wAbda</a:t>
            </a:r>
            <a:r>
              <a:rPr lang="en-US" dirty="0"/>
              <a:t>‛ </a:t>
            </a:r>
            <a:r>
              <a:rPr lang="en-US" dirty="0" err="1"/>
              <a:t>Fiyya</a:t>
            </a:r>
            <a:r>
              <a:rPr lang="en-US" dirty="0"/>
              <a:t> ‛</a:t>
            </a:r>
            <a:r>
              <a:rPr lang="en-US" dirty="0" err="1"/>
              <a:t>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48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هَـــل تَـحـيـــا هـــذي الـعِــظــــام؟ </a:t>
            </a:r>
            <a:br>
              <a:rPr lang="ar-KW" dirty="0"/>
            </a:br>
            <a:r>
              <a:rPr lang="ar-KW" dirty="0" err="1"/>
              <a:t>إِحْـــيــيـــهـــا</a:t>
            </a:r>
            <a:r>
              <a:rPr lang="ar-KW" dirty="0"/>
              <a:t> بِـــروحِـــــــــكَ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“Can these bones live?”</a:t>
            </a:r>
            <a:br>
              <a:rPr lang="en-US" dirty="0"/>
            </a:br>
            <a:r>
              <a:rPr lang="en-US" dirty="0"/>
              <a:t>Raise them with Your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Hal </a:t>
            </a:r>
            <a:r>
              <a:rPr lang="en-US" dirty="0" err="1"/>
              <a:t>Taḥyā</a:t>
            </a:r>
            <a:r>
              <a:rPr lang="en-US" dirty="0"/>
              <a:t> </a:t>
            </a:r>
            <a:r>
              <a:rPr lang="en-US" dirty="0" err="1"/>
              <a:t>Ḥādhīl</a:t>
            </a:r>
            <a:r>
              <a:rPr lang="en-US" dirty="0"/>
              <a:t> ‘</a:t>
            </a:r>
            <a:r>
              <a:rPr lang="en-US" dirty="0" err="1"/>
              <a:t>Eẓām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Eḥyīhā</a:t>
            </a:r>
            <a:r>
              <a:rPr lang="en-US" dirty="0"/>
              <a:t> </a:t>
            </a:r>
            <a:r>
              <a:rPr lang="en-US" dirty="0" err="1"/>
              <a:t>biRūḥika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56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هَـــيَّـــا انــهِــــضْ شـــعــبَــــكَ </a:t>
            </a:r>
            <a:br>
              <a:rPr lang="ar-KW" dirty="0"/>
            </a:br>
            <a:r>
              <a:rPr lang="ar-KW" dirty="0"/>
              <a:t>وَابـــــدَأ فِــــيَّ أنــــــــا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Revive Your people, oh Lord, </a:t>
            </a:r>
            <a:br>
              <a:rPr lang="en-US" dirty="0"/>
            </a:br>
            <a:r>
              <a:rPr lang="en-US" dirty="0"/>
              <a:t>starting with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Nheḍ</a:t>
            </a:r>
            <a:r>
              <a:rPr lang="en-US" dirty="0"/>
              <a:t> </a:t>
            </a:r>
            <a:r>
              <a:rPr lang="en-US" dirty="0" err="1"/>
              <a:t>Sha‘baka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wAbda</a:t>
            </a:r>
            <a:r>
              <a:rPr lang="en-US" dirty="0"/>
              <a:t>‛ </a:t>
            </a:r>
            <a:r>
              <a:rPr lang="en-US" dirty="0" err="1"/>
              <a:t>Fiyya</a:t>
            </a:r>
            <a:r>
              <a:rPr lang="en-US" dirty="0"/>
              <a:t> ‛</a:t>
            </a:r>
            <a:r>
              <a:rPr lang="en-US" dirty="0" err="1"/>
              <a:t>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89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الـعــالَــــمُ سَـــيَــمــضـــــــي </a:t>
            </a:r>
            <a:br>
              <a:rPr lang="ar-KW" dirty="0"/>
            </a:br>
            <a:r>
              <a:rPr lang="ar-KW" dirty="0"/>
              <a:t>وشَـــهْــــوَتُــــهُ تَـــــــزول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world will vanish and so its lust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Al‘ālamu</a:t>
            </a:r>
            <a:r>
              <a:rPr lang="en-US" dirty="0"/>
              <a:t> </a:t>
            </a:r>
            <a:r>
              <a:rPr lang="en-US" dirty="0" err="1"/>
              <a:t>saYamḍī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waShahwatuhu</a:t>
            </a:r>
            <a:r>
              <a:rPr lang="en-US" dirty="0"/>
              <a:t> </a:t>
            </a:r>
            <a:r>
              <a:rPr lang="en-US" dirty="0" err="1"/>
              <a:t>Tazūl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88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إحــفَـــظْــنـــا</a:t>
            </a:r>
            <a:r>
              <a:rPr lang="ar-KW" dirty="0"/>
              <a:t> مِـــن طُـــرُقِــــهِ </a:t>
            </a:r>
            <a:br>
              <a:rPr lang="ar-KW" dirty="0"/>
            </a:br>
            <a:r>
              <a:rPr lang="ar-KW" dirty="0"/>
              <a:t>فَــلا نَــحـيــا فـــي فُـــتــــور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Protect us from its ways </a:t>
            </a:r>
            <a:br>
              <a:rPr lang="en-US" dirty="0"/>
            </a:br>
            <a:r>
              <a:rPr lang="en-US" dirty="0"/>
              <a:t>so, we will not live in listlessness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Eḥfaẓnā</a:t>
            </a:r>
            <a:r>
              <a:rPr lang="en-US" dirty="0"/>
              <a:t> Min </a:t>
            </a:r>
            <a:r>
              <a:rPr lang="en-US" dirty="0" err="1"/>
              <a:t>Ṭuruqihi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faLā</a:t>
            </a:r>
            <a:r>
              <a:rPr lang="en-US" dirty="0"/>
              <a:t> </a:t>
            </a:r>
            <a:r>
              <a:rPr lang="en-US" dirty="0" err="1"/>
              <a:t>Naḥyā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Futūr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04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الـعــالَــــمُ سَـــيَــمــضـــــــي </a:t>
            </a:r>
            <a:br>
              <a:rPr lang="ar-KW" dirty="0"/>
            </a:br>
            <a:r>
              <a:rPr lang="ar-KW" dirty="0"/>
              <a:t>وشَـــهْــــوَتُــــهُ تَـــــــزول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world will vanish and so its lust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Al‘ālamu</a:t>
            </a:r>
            <a:r>
              <a:rPr lang="en-US" dirty="0"/>
              <a:t> </a:t>
            </a:r>
            <a:r>
              <a:rPr lang="en-US" dirty="0" err="1"/>
              <a:t>saYamḍī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waShahwatuhu</a:t>
            </a:r>
            <a:r>
              <a:rPr lang="en-US" dirty="0"/>
              <a:t> </a:t>
            </a:r>
            <a:r>
              <a:rPr lang="en-US" dirty="0" err="1"/>
              <a:t>Tazūl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51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إحــفَـــظْــنـــا</a:t>
            </a:r>
            <a:r>
              <a:rPr lang="ar-KW" dirty="0"/>
              <a:t> مِـــن طُـــرُقِــــهِ </a:t>
            </a:r>
            <a:br>
              <a:rPr lang="ar-KW" dirty="0"/>
            </a:br>
            <a:r>
              <a:rPr lang="ar-KW" dirty="0"/>
              <a:t>فَــلا نَــحـيــا فـــي فُـــتــــور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Protect us from its ways </a:t>
            </a:r>
            <a:br>
              <a:rPr lang="en-US" dirty="0"/>
            </a:br>
            <a:r>
              <a:rPr lang="en-US" dirty="0"/>
              <a:t>so, we will not live in listlessness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Eḥfaẓnā</a:t>
            </a:r>
            <a:r>
              <a:rPr lang="en-US" dirty="0"/>
              <a:t> Min </a:t>
            </a:r>
            <a:r>
              <a:rPr lang="en-US" dirty="0" err="1"/>
              <a:t>Ṭuruqihi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faLā</a:t>
            </a:r>
            <a:r>
              <a:rPr lang="en-US" dirty="0"/>
              <a:t> </a:t>
            </a:r>
            <a:r>
              <a:rPr lang="en-US" dirty="0" err="1"/>
              <a:t>Naḥyā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Futūr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134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إسْـبــي قُ</a:t>
            </a:r>
            <a:r>
              <a:rPr lang="ar-KW" dirty="0"/>
              <a:t>ـ</a:t>
            </a:r>
            <a:r>
              <a:rPr lang="ar-SA" dirty="0"/>
              <a:t>ـلـوبَـن</a:t>
            </a:r>
            <a:r>
              <a:rPr lang="ar-KW" dirty="0"/>
              <a:t>ـ</a:t>
            </a:r>
            <a:r>
              <a:rPr lang="ar-SA" dirty="0"/>
              <a:t>ا .. إمْـلأنــا بِـ</a:t>
            </a:r>
            <a:r>
              <a:rPr lang="ar-KW" dirty="0"/>
              <a:t>ـ</a:t>
            </a:r>
            <a:r>
              <a:rPr lang="ar-SA" dirty="0"/>
              <a:t>حُـبِّــكَ</a:t>
            </a:r>
            <a:br>
              <a:rPr lang="ar-SA" dirty="0"/>
            </a:br>
            <a:r>
              <a:rPr lang="ar-SA" dirty="0"/>
              <a:t>حُ</a:t>
            </a:r>
            <a:r>
              <a:rPr lang="ar-KW" dirty="0"/>
              <a:t>ـ</a:t>
            </a:r>
            <a:r>
              <a:rPr lang="ar-SA" dirty="0"/>
              <a:t>ـبًّـا لِـلـخُـط</a:t>
            </a:r>
            <a:r>
              <a:rPr lang="ar-KW" dirty="0"/>
              <a:t>ـ</a:t>
            </a:r>
            <a:r>
              <a:rPr lang="ar-SA" dirty="0"/>
              <a:t>اةِ .. حُ</a:t>
            </a:r>
            <a:r>
              <a:rPr lang="ar-KW" dirty="0"/>
              <a:t>ـ</a:t>
            </a:r>
            <a:r>
              <a:rPr lang="ar-SA" dirty="0"/>
              <a:t>ـبًّـا لِـبَـع</a:t>
            </a:r>
            <a:r>
              <a:rPr lang="ar-KW" dirty="0"/>
              <a:t>ْ</a:t>
            </a:r>
            <a:r>
              <a:rPr lang="ar-SA" dirty="0"/>
              <a:t>ـضِـنــا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Captivate our hearts. Fill us with Your Love </a:t>
            </a:r>
            <a:br>
              <a:rPr lang="en-US" dirty="0"/>
            </a:br>
            <a:r>
              <a:rPr lang="en-US" dirty="0"/>
              <a:t>to love sinners and to love each other!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200" dirty="0"/>
              <a:t>‛</a:t>
            </a:r>
            <a:r>
              <a:rPr lang="en-US" sz="6200" dirty="0" err="1"/>
              <a:t>Esbī</a:t>
            </a:r>
            <a:r>
              <a:rPr lang="en-US" sz="6200" dirty="0"/>
              <a:t> </a:t>
            </a:r>
            <a:r>
              <a:rPr lang="en-US" sz="6200" dirty="0" err="1"/>
              <a:t>Qulūbanā</a:t>
            </a:r>
            <a:r>
              <a:rPr lang="en-US" sz="6200" dirty="0"/>
              <a:t> ‛</a:t>
            </a:r>
            <a:r>
              <a:rPr lang="en-US" sz="6200" dirty="0" err="1"/>
              <a:t>Emla‛nā</a:t>
            </a:r>
            <a:r>
              <a:rPr lang="en-US" sz="6200" dirty="0"/>
              <a:t> </a:t>
            </a:r>
            <a:r>
              <a:rPr lang="en-US" sz="6200" dirty="0" err="1"/>
              <a:t>biḤubbika</a:t>
            </a:r>
            <a:r>
              <a:rPr lang="en-US" sz="6200" dirty="0"/>
              <a:t> </a:t>
            </a:r>
            <a:br>
              <a:rPr lang="en-US" sz="6200" dirty="0"/>
            </a:br>
            <a:r>
              <a:rPr lang="en-US" sz="6200" dirty="0" err="1"/>
              <a:t>Ḥubban</a:t>
            </a:r>
            <a:r>
              <a:rPr lang="en-US" sz="6200" dirty="0"/>
              <a:t> </a:t>
            </a:r>
            <a:r>
              <a:rPr lang="en-US" sz="6200" dirty="0" err="1"/>
              <a:t>lelKhuṭāti</a:t>
            </a:r>
            <a:r>
              <a:rPr lang="en-US" sz="6200" dirty="0"/>
              <a:t> </a:t>
            </a:r>
            <a:r>
              <a:rPr lang="en-US" sz="6200" dirty="0" err="1"/>
              <a:t>Ḥubban</a:t>
            </a:r>
            <a:r>
              <a:rPr lang="en-US" sz="6200" dirty="0"/>
              <a:t> </a:t>
            </a:r>
            <a:r>
              <a:rPr lang="en-US" sz="6200" dirty="0" err="1"/>
              <a:t>liBa‘ḍinā</a:t>
            </a:r>
            <a:endParaRPr lang="en-US" sz="6200" dirty="0"/>
          </a:p>
        </p:txBody>
      </p:sp>
    </p:spTree>
    <p:extLst>
      <p:ext uri="{BB962C8B-B14F-4D97-AF65-F5344CB8AC3E}">
        <p14:creationId xmlns:p14="http://schemas.microsoft.com/office/powerpoint/2010/main" val="265861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ن</a:t>
            </a:r>
            <a:r>
              <a:rPr lang="ar-KW" dirty="0"/>
              <a:t>َــ</a:t>
            </a:r>
            <a:r>
              <a:rPr lang="ar-SA" dirty="0"/>
              <a:t>رفُـ</a:t>
            </a:r>
            <a:r>
              <a:rPr lang="ar-KW" dirty="0"/>
              <a:t>ـ</a:t>
            </a:r>
            <a:r>
              <a:rPr lang="ar-SA" dirty="0"/>
              <a:t>ضُ حُـ</a:t>
            </a:r>
            <a:r>
              <a:rPr lang="ar-KW" dirty="0"/>
              <a:t>ـ</a:t>
            </a:r>
            <a:r>
              <a:rPr lang="ar-SA" dirty="0"/>
              <a:t>بَّ ال</a:t>
            </a:r>
            <a:r>
              <a:rPr lang="ar-KW" dirty="0"/>
              <a:t>ـ</a:t>
            </a:r>
            <a:r>
              <a:rPr lang="ar-SA" dirty="0"/>
              <a:t>ع</a:t>
            </a:r>
            <a:r>
              <a:rPr lang="ar-KW" dirty="0"/>
              <a:t>ــ</a:t>
            </a:r>
            <a:r>
              <a:rPr lang="ar-SA" dirty="0"/>
              <a:t>الَـ</a:t>
            </a:r>
            <a:r>
              <a:rPr lang="ar-KW" dirty="0"/>
              <a:t>ـــ</a:t>
            </a:r>
            <a:r>
              <a:rPr lang="ar-SA" dirty="0"/>
              <a:t>مِ </a:t>
            </a:r>
            <a:br>
              <a:rPr lang="ar-KW" dirty="0"/>
            </a:br>
            <a:r>
              <a:rPr lang="ar-SA" dirty="0"/>
              <a:t>ل</a:t>
            </a:r>
            <a:r>
              <a:rPr lang="ar-KW" dirty="0"/>
              <a:t>َـ</a:t>
            </a:r>
            <a:r>
              <a:rPr lang="ar-SA" dirty="0"/>
              <a:t>ـن ن</a:t>
            </a:r>
            <a:r>
              <a:rPr lang="ar-KW" dirty="0"/>
              <a:t>َـ</a:t>
            </a:r>
            <a:r>
              <a:rPr lang="ar-SA" dirty="0"/>
              <a:t>ـحـ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ـا لِ</a:t>
            </a:r>
            <a:r>
              <a:rPr lang="ar-KW" dirty="0"/>
              <a:t>ــ</a:t>
            </a:r>
            <a:r>
              <a:rPr lang="ar-SA" dirty="0"/>
              <a:t>ـذاتِـ</a:t>
            </a:r>
            <a:r>
              <a:rPr lang="ar-KW" dirty="0"/>
              <a:t>ــ</a:t>
            </a:r>
            <a:r>
              <a:rPr lang="ar-SA" dirty="0"/>
              <a:t>ن</a:t>
            </a:r>
            <a:r>
              <a:rPr lang="ar-KW" dirty="0"/>
              <a:t>ــ</a:t>
            </a:r>
            <a:r>
              <a:rPr lang="ar-SA" dirty="0"/>
              <a:t>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reject to love the world </a:t>
            </a:r>
            <a:br>
              <a:rPr lang="en-US" dirty="0"/>
            </a:br>
            <a:r>
              <a:rPr lang="en-US" dirty="0"/>
              <a:t>As we do not want to live for the self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Narfuḍu</a:t>
            </a:r>
            <a:r>
              <a:rPr lang="en-US" dirty="0"/>
              <a:t> </a:t>
            </a:r>
            <a:r>
              <a:rPr lang="en-US" dirty="0" err="1"/>
              <a:t>Ḥubbal</a:t>
            </a:r>
            <a:r>
              <a:rPr lang="en-US" dirty="0"/>
              <a:t> ‘</a:t>
            </a:r>
            <a:r>
              <a:rPr lang="en-US" dirty="0" err="1"/>
              <a:t>Ālami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Lan </a:t>
            </a:r>
            <a:r>
              <a:rPr lang="en-US" dirty="0" err="1"/>
              <a:t>Naḥyā</a:t>
            </a:r>
            <a:r>
              <a:rPr lang="en-US" dirty="0"/>
              <a:t> </a:t>
            </a:r>
            <a:r>
              <a:rPr lang="en-US" dirty="0" err="1"/>
              <a:t>liDhātinā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06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هَـــل تَـحـيـــا هـــذي الـعِــظــــام؟ </a:t>
            </a:r>
            <a:br>
              <a:rPr lang="ar-KW" dirty="0"/>
            </a:br>
            <a:r>
              <a:rPr lang="ar-KW" dirty="0" err="1"/>
              <a:t>إِحْـــيــيـــهـــا</a:t>
            </a:r>
            <a:r>
              <a:rPr lang="ar-KW" dirty="0"/>
              <a:t> بِـــروحِـــــــــكَ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“Can these bones live?”</a:t>
            </a:r>
            <a:br>
              <a:rPr lang="en-US" dirty="0"/>
            </a:br>
            <a:r>
              <a:rPr lang="en-US" dirty="0"/>
              <a:t>Raise them with Your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Hal </a:t>
            </a:r>
            <a:r>
              <a:rPr lang="en-US" dirty="0" err="1"/>
              <a:t>Taḥyā</a:t>
            </a:r>
            <a:r>
              <a:rPr lang="en-US" dirty="0"/>
              <a:t> </a:t>
            </a:r>
            <a:r>
              <a:rPr lang="en-US" dirty="0" err="1"/>
              <a:t>Ḥādhīl</a:t>
            </a:r>
            <a:r>
              <a:rPr lang="en-US" dirty="0"/>
              <a:t> ‘</a:t>
            </a:r>
            <a:r>
              <a:rPr lang="en-US" dirty="0" err="1"/>
              <a:t>Eẓām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Eḥyīhā</a:t>
            </a:r>
            <a:r>
              <a:rPr lang="en-US" dirty="0"/>
              <a:t> </a:t>
            </a:r>
            <a:r>
              <a:rPr lang="en-US" dirty="0" err="1"/>
              <a:t>biRūḥika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38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هَـــيَّـــا انــهِــــضْ شـــعــبَــــكَ </a:t>
            </a:r>
            <a:br>
              <a:rPr lang="ar-KW" dirty="0"/>
            </a:br>
            <a:r>
              <a:rPr lang="ar-KW" dirty="0"/>
              <a:t>وَابـــــدَأ فِــــيَّ أنــــــــا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Revive Your people, oh Lord, </a:t>
            </a:r>
            <a:br>
              <a:rPr lang="en-US" dirty="0"/>
            </a:br>
            <a:r>
              <a:rPr lang="en-US" dirty="0"/>
              <a:t>starting with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Nheḍ</a:t>
            </a:r>
            <a:r>
              <a:rPr lang="en-US" dirty="0"/>
              <a:t> </a:t>
            </a:r>
            <a:r>
              <a:rPr lang="en-US" dirty="0" err="1"/>
              <a:t>Sha‘baka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wAbda</a:t>
            </a:r>
            <a:r>
              <a:rPr lang="en-US" dirty="0"/>
              <a:t>‛ </a:t>
            </a:r>
            <a:r>
              <a:rPr lang="en-US" dirty="0" err="1"/>
              <a:t>Fiyya</a:t>
            </a:r>
            <a:r>
              <a:rPr lang="en-US" dirty="0"/>
              <a:t> ‛</a:t>
            </a:r>
            <a:r>
              <a:rPr lang="en-US" dirty="0" err="1"/>
              <a:t>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864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هَـــل تَـحـيـــا هـــذي الـعِــظــــام؟ </a:t>
            </a:r>
            <a:br>
              <a:rPr lang="ar-KW" dirty="0"/>
            </a:br>
            <a:r>
              <a:rPr lang="ar-KW" dirty="0" err="1"/>
              <a:t>إِحْـــيــيـــهـــا</a:t>
            </a:r>
            <a:r>
              <a:rPr lang="ar-KW" dirty="0"/>
              <a:t> بِـــروحِـــــــــكَ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“Can these bones live?”</a:t>
            </a:r>
            <a:br>
              <a:rPr lang="en-US" dirty="0"/>
            </a:br>
            <a:r>
              <a:rPr lang="en-US" dirty="0"/>
              <a:t>Raise them with Your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Hal </a:t>
            </a:r>
            <a:r>
              <a:rPr lang="en-US" dirty="0" err="1"/>
              <a:t>Taḥyā</a:t>
            </a:r>
            <a:r>
              <a:rPr lang="en-US" dirty="0"/>
              <a:t> </a:t>
            </a:r>
            <a:r>
              <a:rPr lang="en-US" dirty="0" err="1"/>
              <a:t>Ḥādhīl</a:t>
            </a:r>
            <a:r>
              <a:rPr lang="en-US" dirty="0"/>
              <a:t> ‘</a:t>
            </a:r>
            <a:r>
              <a:rPr lang="en-US" dirty="0" err="1"/>
              <a:t>Eẓām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Eḥyīhā</a:t>
            </a:r>
            <a:r>
              <a:rPr lang="en-US" dirty="0"/>
              <a:t> </a:t>
            </a:r>
            <a:r>
              <a:rPr lang="en-US" dirty="0" err="1"/>
              <a:t>biRūḥika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361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هَـــيَّـــا انــهِــــضْ شـــعــبَــــكَ </a:t>
            </a:r>
            <a:br>
              <a:rPr lang="ar-KW" dirty="0"/>
            </a:br>
            <a:r>
              <a:rPr lang="ar-KW" dirty="0"/>
              <a:t>وَابـــــدَأ فِــــيَّ أنــــــــا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Revive Your people, oh Lord, </a:t>
            </a:r>
            <a:br>
              <a:rPr lang="en-US" dirty="0"/>
            </a:br>
            <a:r>
              <a:rPr lang="en-US" dirty="0"/>
              <a:t>starting with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Nheḍ</a:t>
            </a:r>
            <a:r>
              <a:rPr lang="en-US" dirty="0"/>
              <a:t> </a:t>
            </a:r>
            <a:r>
              <a:rPr lang="en-US" dirty="0" err="1"/>
              <a:t>Sha‘baka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wAbda</a:t>
            </a:r>
            <a:r>
              <a:rPr lang="en-US" dirty="0"/>
              <a:t>‛ </a:t>
            </a:r>
            <a:r>
              <a:rPr lang="en-US" dirty="0" err="1"/>
              <a:t>Fiyya</a:t>
            </a:r>
            <a:r>
              <a:rPr lang="en-US" dirty="0"/>
              <a:t> ‛</a:t>
            </a:r>
            <a:r>
              <a:rPr lang="en-US" dirty="0" err="1"/>
              <a:t>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88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Hymns Template (NFGM BG 90%)" id="{DC44AA95-6F5B-47AB-947D-13DBD726890B}" vid="{F89E2A95-654E-4701-8936-4874D0A249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</TotalTime>
  <Words>650</Words>
  <Application>Microsoft Office PowerPoint</Application>
  <PresentationFormat>Widescreen</PresentationFormat>
  <Paragraphs>69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1_Office Theme</vt:lpstr>
      <vt:lpstr>نَــقــتَــرِبُ مِـن عَـرشِــكَ</vt:lpstr>
      <vt:lpstr>نَــقــتـــرِبُ مِـــن عَـــرشِــــكَ  نَـــسْــكُـــب قُــلـــوبَـــنــــــا</vt:lpstr>
      <vt:lpstr>نَــــتَّــــضِــــعُ أمــــامَــــــكَ  نَــطـــلُــــب حُــضـــــــورَكَ</vt:lpstr>
      <vt:lpstr>نَــقــتـــرِبُ مِـــن عَـــرشِــــكَ  نَـــسْــكُـــب قُــلـــوبَـــنــــــا</vt:lpstr>
      <vt:lpstr>نَــــتَّــــضِــــعُ أمــــامَــــــكَ  نَــطـــلُــــب حُــضـــــــورَكَ</vt:lpstr>
      <vt:lpstr>ألا تَـعـــودُ، أنــتَ فَــتُـحْــيِــنـا ؟  أشـعِــلْ قُــلـوبَـنـا كَـي نَـحـيـا لِـمَـجــدِكَ</vt:lpstr>
      <vt:lpstr>هَـــلُــمَّ يــا روحَ الــلَّـــهِ تَــعـــال  كَــرِيــاحٍ عـاصِـــفــــة</vt:lpstr>
      <vt:lpstr>هَـــل تَـحـيـــا هـــذي الـعِــظــــام؟  إِحْـــيــيـــهـــا بِـــروحِـــــــــكَ</vt:lpstr>
      <vt:lpstr>هَـــيَّـــا انــهِــــضْ شـــعــبَــــكَ  وَابـــــدَأ فِــــيَّ أنــــــــا</vt:lpstr>
      <vt:lpstr>هَـــل تَـحـيـــا هـــذي الـعِــظــــام؟  إِحْـــيــيـــهـــا بِـــروحِـــــــــكَ</vt:lpstr>
      <vt:lpstr>هَـــيَّـــا انــهِــــضْ شـــعــبَــــكَ  وَابـــــدَأ فِــــيَّ أنــــــــا</vt:lpstr>
      <vt:lpstr>الـعــالَــــمُ سَـــيَــمــضـــــــي  وشَـــهْــــوَتُــــهُ تَـــــــزول</vt:lpstr>
      <vt:lpstr>إحــفَـــظْــنـــا مِـــن طُـــرُقِــــهِ  فَــلا نَــحـيــا فـــي فُـــتــــور</vt:lpstr>
      <vt:lpstr>الـعــالَــــمُ سَـــيَــمــضـــــــي  وشَـــهْــــوَتُــــهُ تَـــــــزول</vt:lpstr>
      <vt:lpstr>إحــفَـــظْــنـــا مِـــن طُـــرُقِــــهِ  فَــلا نَــحـيــا فـــي فُـــتــــور</vt:lpstr>
      <vt:lpstr>إسْـبــي قُــلـوبَـنـا .. إمْـلأنــا بِــحُـبِّــكَ حُــبًّـا لِـلـخُـطـاةِ .. حُــبًّـا لِـبَـعْـضِـنــا</vt:lpstr>
      <vt:lpstr>نَــرفُــضُ حُــبَّ الـعــالَــــمِ  لَــن نَــحــيــا لِـــذاتِـــنـــا</vt:lpstr>
      <vt:lpstr>هَـــل تَـحـيـــا هـــذي الـعِــظــــام؟  إِحْـــيــيـــهـــا بِـــروحِـــــــــكَ</vt:lpstr>
      <vt:lpstr>هَـــيَّـــا انــهِــــضْ شـــعــبَــــكَ  وَابـــــدَأ فِــــيَّ أنــــــــا</vt:lpstr>
      <vt:lpstr>هَـــل تَـحـيـــا هـــذي الـعِــظــــام؟  إِحْـــيــيـــهـــا بِـــروحِـــــــــكَ</vt:lpstr>
      <vt:lpstr>هَـــيَّـــا انــهِــــضْ شـــعــبَــــكَ  وَابـــــدَأ فِــــيَّ أنــــــــا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Naqtaribu Min ‘Arshika (Hal Taḥyā) - هل تحيا) نقترب من عرشك)</dc:title>
  <dc:subject/>
  <dc:creator>Nizart</dc:creator>
  <cp:lastModifiedBy>Honey Funny</cp:lastModifiedBy>
  <cp:revision>137</cp:revision>
  <dcterms:created xsi:type="dcterms:W3CDTF">2014-06-01T05:24:09Z</dcterms:created>
  <dcterms:modified xsi:type="dcterms:W3CDTF">2022-03-22T20:34:42Z</dcterms:modified>
  <cp:category/>
</cp:coreProperties>
</file>